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28"/>
  </p:notesMasterIdLst>
  <p:sldIdLst>
    <p:sldId id="256" r:id="rId2"/>
    <p:sldId id="258" r:id="rId3"/>
    <p:sldId id="281" r:id="rId4"/>
    <p:sldId id="344" r:id="rId5"/>
    <p:sldId id="345" r:id="rId6"/>
    <p:sldId id="282" r:id="rId7"/>
    <p:sldId id="288" r:id="rId8"/>
    <p:sldId id="348" r:id="rId9"/>
    <p:sldId id="262" r:id="rId10"/>
    <p:sldId id="350" r:id="rId11"/>
    <p:sldId id="351" r:id="rId12"/>
    <p:sldId id="342" r:id="rId13"/>
    <p:sldId id="353" r:id="rId14"/>
    <p:sldId id="357" r:id="rId15"/>
    <p:sldId id="259" r:id="rId16"/>
    <p:sldId id="260" r:id="rId17"/>
    <p:sldId id="267" r:id="rId18"/>
    <p:sldId id="264" r:id="rId19"/>
    <p:sldId id="355" r:id="rId20"/>
    <p:sldId id="292" r:id="rId21"/>
    <p:sldId id="268" r:id="rId22"/>
    <p:sldId id="359" r:id="rId23"/>
    <p:sldId id="360" r:id="rId24"/>
    <p:sldId id="361" r:id="rId25"/>
    <p:sldId id="343" r:id="rId26"/>
    <p:sldId id="362" r:id="rId27"/>
  </p:sldIdLst>
  <p:sldSz cx="9144000" cy="5143500" type="screen16x9"/>
  <p:notesSz cx="6858000" cy="9144000"/>
  <p:embeddedFontLst>
    <p:embeddedFont>
      <p:font typeface="Anonymous Pro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ming Soon" panose="020B0604020202020204" charset="0"/>
      <p:regular r:id="rId37"/>
    </p:embeddedFont>
    <p:embeddedFont>
      <p:font typeface="Concert One" pitchFamily="2" charset="0"/>
      <p:regular r:id="rId38"/>
    </p:embeddedFont>
    <p:embeddedFont>
      <p:font typeface="Roboto Mono Medium" panose="00000009000000000000" pitchFamily="49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68C"/>
    <a:srgbClr val="595959"/>
    <a:srgbClr val="F0F1C1"/>
    <a:srgbClr val="FFFFFF"/>
    <a:srgbClr val="B18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42226D-84B4-42CC-A8A9-8D6695A38B45}">
  <a:tblStyle styleId="{9D42226D-84B4-42CC-A8A9-8D6695A38B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320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Tahap 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9.3023255813953487E-3"/>
                  <c:y val="3.4364261168384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5-485E-BCD1-A16BF7DEC0F1}"/>
                </c:ext>
              </c:extLst>
            </c:dLbl>
            <c:dLbl>
              <c:idx val="4"/>
              <c:layout>
                <c:manualLayout>
                  <c:x val="-1.6279069767441916E-2"/>
                  <c:y val="-1.57501044222927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E5-485E-BCD1-A16BF7DEC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Tahun 2015</c:v>
                </c:pt>
                <c:pt idx="1">
                  <c:v>Tahun 2016</c:v>
                </c:pt>
                <c:pt idx="2">
                  <c:v>Tahun 2017</c:v>
                </c:pt>
                <c:pt idx="3">
                  <c:v>Tahun 2018</c:v>
                </c:pt>
                <c:pt idx="4">
                  <c:v>Tahun 2019</c:v>
                </c:pt>
                <c:pt idx="5">
                  <c:v>Tahun 2020</c:v>
                </c:pt>
                <c:pt idx="6">
                  <c:v>Tahun 2021</c:v>
                </c:pt>
                <c:pt idx="7">
                  <c:v>Tahun 2022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489087</c:v>
                </c:pt>
                <c:pt idx="1">
                  <c:v>531007</c:v>
                </c:pt>
                <c:pt idx="2">
                  <c:v>792495</c:v>
                </c:pt>
                <c:pt idx="3">
                  <c:v>805015</c:v>
                </c:pt>
                <c:pt idx="4">
                  <c:v>860397</c:v>
                </c:pt>
                <c:pt idx="5">
                  <c:v>870565</c:v>
                </c:pt>
                <c:pt idx="6">
                  <c:v>859468</c:v>
                </c:pt>
                <c:pt idx="7">
                  <c:v>849170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5-485E-BCD1-A16BF7DEC0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Tahap II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953488372093023E-2"/>
                  <c:y val="1.718213058419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E5-485E-BCD1-A16BF7DEC0F1}"/>
                </c:ext>
              </c:extLst>
            </c:dLbl>
            <c:dLbl>
              <c:idx val="4"/>
              <c:layout>
                <c:manualLayout>
                  <c:x val="2.3611706448350801E-2"/>
                  <c:y val="1.112782758098832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E5-485E-BCD1-A16BF7DEC0F1}"/>
                </c:ext>
              </c:extLst>
            </c:dLbl>
            <c:dLbl>
              <c:idx val="5"/>
              <c:layout>
                <c:manualLayout>
                  <c:x val="1.70542635658914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E5-485E-BCD1-A16BF7DEC0F1}"/>
                </c:ext>
              </c:extLst>
            </c:dLbl>
            <c:dLbl>
              <c:idx val="6"/>
              <c:layout>
                <c:manualLayout>
                  <c:x val="1.1627906976744073E-2"/>
                  <c:y val="3.4364261168384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E5-485E-BCD1-A16BF7DEC0F1}"/>
                </c:ext>
              </c:extLst>
            </c:dLbl>
            <c:dLbl>
              <c:idx val="7"/>
              <c:layout>
                <c:manualLayout>
                  <c:x val="2.105322985911624E-2"/>
                  <c:y val="-1.52405838714752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E5-485E-BCD1-A16BF7DEC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Tahun 2015</c:v>
                </c:pt>
                <c:pt idx="1">
                  <c:v>Tahun 2016</c:v>
                </c:pt>
                <c:pt idx="2">
                  <c:v>Tahun 2017</c:v>
                </c:pt>
                <c:pt idx="3">
                  <c:v>Tahun 2018</c:v>
                </c:pt>
                <c:pt idx="4">
                  <c:v>Tahun 2019</c:v>
                </c:pt>
                <c:pt idx="5">
                  <c:v>Tahun 2020</c:v>
                </c:pt>
                <c:pt idx="6">
                  <c:v>Tahun 2021</c:v>
                </c:pt>
                <c:pt idx="7">
                  <c:v>Tahun 2022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561408</c:v>
                </c:pt>
                <c:pt idx="1">
                  <c:v>692002</c:v>
                </c:pt>
                <c:pt idx="2">
                  <c:v>778058</c:v>
                </c:pt>
                <c:pt idx="3">
                  <c:v>905919</c:v>
                </c:pt>
                <c:pt idx="4">
                  <c:v>865123</c:v>
                </c:pt>
                <c:pt idx="5">
                  <c:v>849291</c:v>
                </c:pt>
                <c:pt idx="6">
                  <c:v>816690</c:v>
                </c:pt>
                <c:pt idx="7">
                  <c:v>803121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E5-485E-BCD1-A16BF7DEC0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Bridging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Tahun 2015</c:v>
                </c:pt>
                <c:pt idx="1">
                  <c:v>Tahun 2016</c:v>
                </c:pt>
                <c:pt idx="2">
                  <c:v>Tahun 2017</c:v>
                </c:pt>
                <c:pt idx="3">
                  <c:v>Tahun 2018</c:v>
                </c:pt>
                <c:pt idx="4">
                  <c:v>Tahun 2019</c:v>
                </c:pt>
                <c:pt idx="5">
                  <c:v>Tahun 2020</c:v>
                </c:pt>
                <c:pt idx="6">
                  <c:v>Tahun 2021</c:v>
                </c:pt>
                <c:pt idx="7">
                  <c:v>Tahun 2022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#,##0">
                  <c:v>3914</c:v>
                </c:pt>
                <c:pt idx="4" formatCode="#,##0">
                  <c:v>4539</c:v>
                </c:pt>
                <c:pt idx="5" formatCode="#,##0">
                  <c:v>1538</c:v>
                </c:pt>
                <c:pt idx="6" formatCode="#,##0">
                  <c:v>1220</c:v>
                </c:pt>
                <c:pt idx="7" formatCode="#,##0">
                  <c:v>2429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E5-485E-BCD1-A16BF7DEC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935200"/>
        <c:axId val="441939464"/>
      </c:barChart>
      <c:catAx>
        <c:axId val="44193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441939464"/>
        <c:crosses val="autoZero"/>
        <c:auto val="1"/>
        <c:lblAlgn val="ctr"/>
        <c:lblOffset val="100"/>
        <c:noMultiLvlLbl val="0"/>
      </c:catAx>
      <c:valAx>
        <c:axId val="4419394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4193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Tahap 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255813953488372E-3"/>
                  <c:y val="6.5227957616409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00-4BB1-A924-5CD78624BD06}"/>
                </c:ext>
              </c:extLst>
            </c:dLbl>
            <c:dLbl>
              <c:idx val="4"/>
              <c:layout>
                <c:manualLayout>
                  <c:x val="7.7519379844949866E-4"/>
                  <c:y val="-3.0864197530864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00-4BB1-A924-5CD78624B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Tahun 2016</c:v>
                </c:pt>
                <c:pt idx="1">
                  <c:v>Tahun 2017</c:v>
                </c:pt>
                <c:pt idx="2">
                  <c:v>Tahun 2018</c:v>
                </c:pt>
                <c:pt idx="3">
                  <c:v>Tahun 2019</c:v>
                </c:pt>
                <c:pt idx="4">
                  <c:v>Tahun 2020</c:v>
                </c:pt>
                <c:pt idx="5">
                  <c:v>Tahun 2021</c:v>
                </c:pt>
                <c:pt idx="6">
                  <c:v>Tahun 2022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0</c:v>
                </c:pt>
                <c:pt idx="1">
                  <c:v>700</c:v>
                </c:pt>
                <c:pt idx="2">
                  <c:v>2452</c:v>
                </c:pt>
                <c:pt idx="3">
                  <c:v>5061</c:v>
                </c:pt>
                <c:pt idx="4">
                  <c:v>9145</c:v>
                </c:pt>
                <c:pt idx="5">
                  <c:v>10445</c:v>
                </c:pt>
                <c:pt idx="6">
                  <c:v>14193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00-4BB1-A924-5CD78624BD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Tahap II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9.0842811315253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00-4BB1-A924-5CD78624BD06}"/>
                </c:ext>
              </c:extLst>
            </c:dLbl>
            <c:dLbl>
              <c:idx val="4"/>
              <c:layout>
                <c:manualLayout>
                  <c:x val="1.5503875968992248E-3"/>
                  <c:y val="-7.3660931272479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00-4BB1-A924-5CD78624BD06}"/>
                </c:ext>
              </c:extLst>
            </c:dLbl>
            <c:dLbl>
              <c:idx val="5"/>
              <c:layout>
                <c:manualLayout>
                  <c:x val="-3.87596899224817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00-4BB1-A924-5CD78624BD06}"/>
                </c:ext>
              </c:extLst>
            </c:dLbl>
            <c:dLbl>
              <c:idx val="6"/>
              <c:layout>
                <c:manualLayout>
                  <c:x val="-3.1007751937984496E-3"/>
                  <c:y val="1.8931661320112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00-4BB1-A924-5CD78624B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Tahun 2016</c:v>
                </c:pt>
                <c:pt idx="1">
                  <c:v>Tahun 2017</c:v>
                </c:pt>
                <c:pt idx="2">
                  <c:v>Tahun 2018</c:v>
                </c:pt>
                <c:pt idx="3">
                  <c:v>Tahun 2019</c:v>
                </c:pt>
                <c:pt idx="4">
                  <c:v>Tahun 2020</c:v>
                </c:pt>
                <c:pt idx="5">
                  <c:v>Tahun 2021</c:v>
                </c:pt>
                <c:pt idx="6">
                  <c:v>Tahun 2022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594</c:v>
                </c:pt>
                <c:pt idx="1">
                  <c:v>2191</c:v>
                </c:pt>
                <c:pt idx="2">
                  <c:v>4542</c:v>
                </c:pt>
                <c:pt idx="3">
                  <c:v>8790</c:v>
                </c:pt>
                <c:pt idx="4">
                  <c:v>10264</c:v>
                </c:pt>
                <c:pt idx="5">
                  <c:v>11812</c:v>
                </c:pt>
                <c:pt idx="6">
                  <c:v>16708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00-4BB1-A924-5CD78624B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935200"/>
        <c:axId val="441939464"/>
      </c:barChart>
      <c:catAx>
        <c:axId val="44193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441939464"/>
        <c:crosses val="autoZero"/>
        <c:auto val="1"/>
        <c:lblAlgn val="ctr"/>
        <c:lblOffset val="100"/>
        <c:noMultiLvlLbl val="0"/>
      </c:catAx>
      <c:valAx>
        <c:axId val="4419394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4193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441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1253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1209571f4d9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1209571f4d9_0_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991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209571f4d9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209571f4d9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735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1209571f4d9_0_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1209571f4d9_0_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825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209571f4d9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209571f4d9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209571f4d9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209571f4d9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81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209571f4d9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209571f4d9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69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209571f4d9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1209571f4d9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863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209571f4d9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1209571f4d9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209571f4d9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209571f4d9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07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400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209571f4d9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209571f4d9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20f6c89457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20f6c89457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557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26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30822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948000" y="2519950"/>
            <a:ext cx="3224400" cy="12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948000" y="1218000"/>
            <a:ext cx="27558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SECTION_TITLE_AND_DESCRIPTION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SECTION_TITLE_AND_DESCRIPTION_1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800975" y="2010025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ubTitle" idx="1"/>
          </p:nvPr>
        </p:nvSpPr>
        <p:spPr>
          <a:xfrm>
            <a:off x="801101" y="2389868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title" idx="2"/>
          </p:nvPr>
        </p:nvSpPr>
        <p:spPr>
          <a:xfrm>
            <a:off x="5850883" y="2010025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ubTitle" idx="3"/>
          </p:nvPr>
        </p:nvSpPr>
        <p:spPr>
          <a:xfrm>
            <a:off x="5850880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 idx="4"/>
          </p:nvPr>
        </p:nvSpPr>
        <p:spPr>
          <a:xfrm>
            <a:off x="800975" y="3449700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5"/>
          </p:nvPr>
        </p:nvSpPr>
        <p:spPr>
          <a:xfrm>
            <a:off x="8011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6"/>
          </p:nvPr>
        </p:nvSpPr>
        <p:spPr>
          <a:xfrm>
            <a:off x="5850883" y="3449699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7"/>
          </p:nvPr>
        </p:nvSpPr>
        <p:spPr>
          <a:xfrm>
            <a:off x="5850880" y="383827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SECTION_TITLE_AND_DESCRIPTION_1_2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2598373" y="1548225"/>
            <a:ext cx="1971900" cy="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subTitle" idx="1"/>
          </p:nvPr>
        </p:nvSpPr>
        <p:spPr>
          <a:xfrm>
            <a:off x="2598375" y="1928075"/>
            <a:ext cx="1971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title" idx="2"/>
          </p:nvPr>
        </p:nvSpPr>
        <p:spPr>
          <a:xfrm>
            <a:off x="5835074" y="1548225"/>
            <a:ext cx="1971900" cy="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subTitle" idx="3"/>
          </p:nvPr>
        </p:nvSpPr>
        <p:spPr>
          <a:xfrm>
            <a:off x="5835075" y="1928075"/>
            <a:ext cx="1971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4"/>
          </p:nvPr>
        </p:nvSpPr>
        <p:spPr>
          <a:xfrm>
            <a:off x="2598373" y="2987900"/>
            <a:ext cx="1971900" cy="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5"/>
          </p:nvPr>
        </p:nvSpPr>
        <p:spPr>
          <a:xfrm>
            <a:off x="2598375" y="3369312"/>
            <a:ext cx="1971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title" idx="6"/>
          </p:nvPr>
        </p:nvSpPr>
        <p:spPr>
          <a:xfrm>
            <a:off x="5835074" y="2987898"/>
            <a:ext cx="1971900" cy="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subTitle" idx="7"/>
          </p:nvPr>
        </p:nvSpPr>
        <p:spPr>
          <a:xfrm>
            <a:off x="5835075" y="3369311"/>
            <a:ext cx="19719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title" idx="8"/>
          </p:nvPr>
        </p:nvSpPr>
        <p:spPr>
          <a:xfrm>
            <a:off x="1926750" y="711175"/>
            <a:ext cx="52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BIG_NUMBER_1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7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1761575" y="711175"/>
            <a:ext cx="56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32739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534900" y="2495013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799650" y="3241096"/>
            <a:ext cx="32685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 idx="2" hasCustomPrompt="1"/>
          </p:nvPr>
        </p:nvSpPr>
        <p:spPr>
          <a:xfrm>
            <a:off x="1640100" y="1347913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1781550" y="711175"/>
            <a:ext cx="59337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2" r:id="rId13"/>
    <p:sldLayoutId id="2147483674" r:id="rId14"/>
    <p:sldLayoutId id="2147483675" r:id="rId15"/>
    <p:sldLayoutId id="2147483683" r:id="rId16"/>
    <p:sldLayoutId id="2147483687" r:id="rId17"/>
    <p:sldLayoutId id="2147483688" r:id="rId18"/>
    <p:sldLayoutId id="2147483689" r:id="rId19"/>
    <p:sldLayoutId id="2147483690" r:id="rId20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>
            <a:spLocks noGrp="1"/>
          </p:cNvSpPr>
          <p:nvPr>
            <p:ph type="ctrTitle"/>
          </p:nvPr>
        </p:nvSpPr>
        <p:spPr>
          <a:xfrm>
            <a:off x="1864022" y="1147313"/>
            <a:ext cx="5425300" cy="2072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nb-NO" sz="3200" dirty="0"/>
              <a:t>Bantuan Sosial </a:t>
            </a:r>
            <a:br>
              <a:rPr lang="nb-NO" sz="3200" dirty="0"/>
            </a:br>
            <a:r>
              <a:rPr lang="nb-NO" sz="3200" dirty="0"/>
              <a:t>Biaya Pendidikan Bagi Peserta Didik dari Keluarga tidak Mampu Melalui </a:t>
            </a:r>
            <a:br>
              <a:rPr lang="nb-NO" sz="3200" dirty="0"/>
            </a:br>
            <a:r>
              <a:rPr lang="nb-NO" sz="3200" dirty="0"/>
              <a:t>KJP Plus </a:t>
            </a:r>
          </a:p>
        </p:txBody>
      </p:sp>
      <p:sp>
        <p:nvSpPr>
          <p:cNvPr id="311" name="Google Shape;311;p48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Tahap I Tahun 2023</a:t>
            </a:r>
            <a:endParaRPr sz="1600" b="1" dirty="0"/>
          </a:p>
        </p:txBody>
      </p:sp>
      <p:sp>
        <p:nvSpPr>
          <p:cNvPr id="314" name="Google Shape;314;p48"/>
          <p:cNvSpPr/>
          <p:nvPr/>
        </p:nvSpPr>
        <p:spPr>
          <a:xfrm>
            <a:off x="1889900" y="4379000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15" name="Google Shape;315;p48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386775" y="3637729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8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6775" y="3089606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D26A225-711A-A368-63B2-79ADA9168F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9" y="137304"/>
            <a:ext cx="350700" cy="3960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B9932E4-AB4D-D4B9-13CF-41F82B71A3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>
          <a:xfrm>
            <a:off x="827042" y="102801"/>
            <a:ext cx="502838" cy="46800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FB6B3A5-637F-B9E4-3721-575F0350EB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7" y="137304"/>
            <a:ext cx="380451" cy="3960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65E0BA9-B254-2EE2-14E7-010CEAD4EB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965" y="4633199"/>
            <a:ext cx="908120" cy="3960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B071647-DCEB-F246-52FE-F500C8FDA3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2908" y="-35912"/>
            <a:ext cx="615339" cy="615339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C7096827-7020-4AD5-B6A0-0AD0E25114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1739" y="2951496"/>
            <a:ext cx="2703664" cy="1689790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845AD57D-3437-FA36-C681-D8781BD4D2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4139" y="3103896"/>
            <a:ext cx="2703664" cy="16897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syik! Dana KJP Plus Februari 2022 Sudah Cair, Simak Besaran yang Diterima">
            <a:extLst>
              <a:ext uri="{FF2B5EF4-FFF2-40B4-BE49-F238E27FC236}">
                <a16:creationId xmlns:a16="http://schemas.microsoft.com/office/drawing/2014/main" id="{6471C18F-8A11-0542-097D-04E22B6E3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13259" b="9104"/>
          <a:stretch/>
        </p:blipFill>
        <p:spPr bwMode="auto">
          <a:xfrm rot="219583">
            <a:off x="1362457" y="2411780"/>
            <a:ext cx="2148829" cy="169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8" name="Google Shape;408;p56"/>
          <p:cNvSpPr txBox="1">
            <a:spLocks noGrp="1"/>
          </p:cNvSpPr>
          <p:nvPr>
            <p:ph type="title"/>
          </p:nvPr>
        </p:nvSpPr>
        <p:spPr>
          <a:xfrm>
            <a:off x="636532" y="883714"/>
            <a:ext cx="3711183" cy="1074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Personal </a:t>
            </a:r>
            <a:r>
              <a:rPr lang="en-US" sz="2400" dirty="0" err="1"/>
              <a:t>Selama</a:t>
            </a:r>
            <a:r>
              <a:rPr lang="en-US" sz="2400" dirty="0"/>
              <a:t> Status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Darurat</a:t>
            </a:r>
            <a:r>
              <a:rPr lang="en-US" sz="2400" dirty="0"/>
              <a:t> </a:t>
            </a:r>
            <a:r>
              <a:rPr lang="en-US" sz="2400" dirty="0" err="1"/>
              <a:t>Bencana</a:t>
            </a:r>
            <a:endParaRPr lang="en-US" sz="2400" dirty="0"/>
          </a:p>
        </p:txBody>
      </p:sp>
      <p:sp>
        <p:nvSpPr>
          <p:cNvPr id="410" name="Google Shape;410;p56"/>
          <p:cNvSpPr/>
          <p:nvPr/>
        </p:nvSpPr>
        <p:spPr>
          <a:xfrm rot="-2700000">
            <a:off x="1118956" y="2263900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11" name="Google Shape;411;p56"/>
          <p:cNvSpPr/>
          <p:nvPr/>
        </p:nvSpPr>
        <p:spPr>
          <a:xfrm rot="-2700000">
            <a:off x="3112843" y="3980004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6" name="Google Shape;727;p73">
            <a:extLst>
              <a:ext uri="{FF2B5EF4-FFF2-40B4-BE49-F238E27FC236}">
                <a16:creationId xmlns:a16="http://schemas.microsoft.com/office/drawing/2014/main" id="{697AFCAD-ADC3-3FE9-0C31-B55714A7DD85}"/>
              </a:ext>
            </a:extLst>
          </p:cNvPr>
          <p:cNvSpPr txBox="1">
            <a:spLocks/>
          </p:cNvSpPr>
          <p:nvPr/>
        </p:nvSpPr>
        <p:spPr>
          <a:xfrm>
            <a:off x="4785185" y="973743"/>
            <a:ext cx="744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r">
              <a:buFont typeface="Roboto Mono Medium"/>
              <a:buNone/>
            </a:pPr>
            <a:r>
              <a:rPr lang="en" sz="3000" dirty="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01</a:t>
            </a:r>
          </a:p>
        </p:txBody>
      </p:sp>
      <p:sp>
        <p:nvSpPr>
          <p:cNvPr id="17" name="Google Shape;439;p58">
            <a:extLst>
              <a:ext uri="{FF2B5EF4-FFF2-40B4-BE49-F238E27FC236}">
                <a16:creationId xmlns:a16="http://schemas.microsoft.com/office/drawing/2014/main" id="{3C283506-5931-DD74-779A-D9D606625F2D}"/>
              </a:ext>
            </a:extLst>
          </p:cNvPr>
          <p:cNvSpPr txBox="1">
            <a:spLocks/>
          </p:cNvSpPr>
          <p:nvPr/>
        </p:nvSpPr>
        <p:spPr>
          <a:xfrm>
            <a:off x="5509162" y="1075647"/>
            <a:ext cx="2998306" cy="380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Biaya rutin dan berkala dapat digunakan untuk:</a:t>
            </a:r>
          </a:p>
        </p:txBody>
      </p:sp>
      <p:sp>
        <p:nvSpPr>
          <p:cNvPr id="18" name="Google Shape;727;p73">
            <a:extLst>
              <a:ext uri="{FF2B5EF4-FFF2-40B4-BE49-F238E27FC236}">
                <a16:creationId xmlns:a16="http://schemas.microsoft.com/office/drawing/2014/main" id="{38AD60C2-346C-FF0C-930C-03A5A3C34BB7}"/>
              </a:ext>
            </a:extLst>
          </p:cNvPr>
          <p:cNvSpPr txBox="1">
            <a:spLocks/>
          </p:cNvSpPr>
          <p:nvPr/>
        </p:nvSpPr>
        <p:spPr>
          <a:xfrm>
            <a:off x="4785185" y="3232709"/>
            <a:ext cx="744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r">
              <a:buFont typeface="Roboto Mono Medium"/>
              <a:buNone/>
            </a:pPr>
            <a:r>
              <a:rPr lang="en" sz="3000" dirty="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02</a:t>
            </a:r>
          </a:p>
        </p:txBody>
      </p:sp>
      <p:sp>
        <p:nvSpPr>
          <p:cNvPr id="19" name="Google Shape;439;p58">
            <a:extLst>
              <a:ext uri="{FF2B5EF4-FFF2-40B4-BE49-F238E27FC236}">
                <a16:creationId xmlns:a16="http://schemas.microsoft.com/office/drawing/2014/main" id="{FA04A544-21DE-06F2-35F9-1F1837AB8D73}"/>
              </a:ext>
            </a:extLst>
          </p:cNvPr>
          <p:cNvSpPr txBox="1">
            <a:spLocks/>
          </p:cNvSpPr>
          <p:nvPr/>
        </p:nvSpPr>
        <p:spPr>
          <a:xfrm>
            <a:off x="5509162" y="3334613"/>
            <a:ext cx="2998306" cy="380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Biaya rutin dan berkala dapat digunakan secara tunai/non tunai</a:t>
            </a:r>
          </a:p>
        </p:txBody>
      </p:sp>
      <p:grpSp>
        <p:nvGrpSpPr>
          <p:cNvPr id="20" name="Google Shape;1553;p108">
            <a:extLst>
              <a:ext uri="{FF2B5EF4-FFF2-40B4-BE49-F238E27FC236}">
                <a16:creationId xmlns:a16="http://schemas.microsoft.com/office/drawing/2014/main" id="{91D21E9F-0FF2-622A-763A-F0A491057AEC}"/>
              </a:ext>
            </a:extLst>
          </p:cNvPr>
          <p:cNvGrpSpPr/>
          <p:nvPr/>
        </p:nvGrpSpPr>
        <p:grpSpPr>
          <a:xfrm>
            <a:off x="5598493" y="1635747"/>
            <a:ext cx="291019" cy="262579"/>
            <a:chOff x="5698175" y="2389350"/>
            <a:chExt cx="241750" cy="218125"/>
          </a:xfrm>
          <a:solidFill>
            <a:schemeClr val="accent2"/>
          </a:solidFill>
        </p:grpSpPr>
        <p:sp>
          <p:nvSpPr>
            <p:cNvPr id="21" name="Google Shape;1554;p108">
              <a:extLst>
                <a:ext uri="{FF2B5EF4-FFF2-40B4-BE49-F238E27FC236}">
                  <a16:creationId xmlns:a16="http://schemas.microsoft.com/office/drawing/2014/main" id="{6518603C-EF4A-26A7-D90D-0FCFE3DF51AC}"/>
                </a:ext>
              </a:extLst>
            </p:cNvPr>
            <p:cNvSpPr/>
            <p:nvPr/>
          </p:nvSpPr>
          <p:spPr>
            <a:xfrm>
              <a:off x="5698175" y="2389350"/>
              <a:ext cx="241750" cy="218125"/>
            </a:xfrm>
            <a:custGeom>
              <a:avLst/>
              <a:gdLst/>
              <a:ahLst/>
              <a:cxnLst/>
              <a:rect l="l" t="t" r="r" b="b"/>
              <a:pathLst>
                <a:path w="9670" h="8725" extrusionOk="0">
                  <a:moveTo>
                    <a:pt x="4981" y="932"/>
                  </a:moveTo>
                  <a:cubicBezTo>
                    <a:pt x="6004" y="932"/>
                    <a:pt x="7073" y="1171"/>
                    <a:pt x="7788" y="1854"/>
                  </a:cubicBezTo>
                  <a:cubicBezTo>
                    <a:pt x="8526" y="2663"/>
                    <a:pt x="8669" y="3830"/>
                    <a:pt x="8145" y="4783"/>
                  </a:cubicBezTo>
                  <a:cubicBezTo>
                    <a:pt x="7541" y="5894"/>
                    <a:pt x="6313" y="6175"/>
                    <a:pt x="5130" y="6175"/>
                  </a:cubicBezTo>
                  <a:cubicBezTo>
                    <a:pt x="4868" y="6175"/>
                    <a:pt x="4609" y="6162"/>
                    <a:pt x="4359" y="6140"/>
                  </a:cubicBezTo>
                  <a:cubicBezTo>
                    <a:pt x="4323" y="6128"/>
                    <a:pt x="4287" y="6122"/>
                    <a:pt x="4249" y="6122"/>
                  </a:cubicBezTo>
                  <a:cubicBezTo>
                    <a:pt x="4210" y="6122"/>
                    <a:pt x="4168" y="6128"/>
                    <a:pt x="4121" y="6140"/>
                  </a:cubicBezTo>
                  <a:cubicBezTo>
                    <a:pt x="4025" y="6140"/>
                    <a:pt x="3930" y="6188"/>
                    <a:pt x="3859" y="6283"/>
                  </a:cubicBezTo>
                  <a:cubicBezTo>
                    <a:pt x="3263" y="6712"/>
                    <a:pt x="2644" y="7140"/>
                    <a:pt x="2025" y="7521"/>
                  </a:cubicBezTo>
                  <a:cubicBezTo>
                    <a:pt x="1953" y="6807"/>
                    <a:pt x="1953" y="6092"/>
                    <a:pt x="1953" y="5354"/>
                  </a:cubicBezTo>
                  <a:cubicBezTo>
                    <a:pt x="1953" y="5235"/>
                    <a:pt x="1906" y="5116"/>
                    <a:pt x="1811" y="5045"/>
                  </a:cubicBezTo>
                  <a:cubicBezTo>
                    <a:pt x="1382" y="4164"/>
                    <a:pt x="1358" y="3140"/>
                    <a:pt x="1763" y="2258"/>
                  </a:cubicBezTo>
                  <a:cubicBezTo>
                    <a:pt x="2096" y="1496"/>
                    <a:pt x="2858" y="1211"/>
                    <a:pt x="3620" y="1068"/>
                  </a:cubicBezTo>
                  <a:cubicBezTo>
                    <a:pt x="4037" y="984"/>
                    <a:pt x="4504" y="932"/>
                    <a:pt x="4981" y="932"/>
                  </a:cubicBezTo>
                  <a:close/>
                  <a:moveTo>
                    <a:pt x="4996" y="0"/>
                  </a:moveTo>
                  <a:cubicBezTo>
                    <a:pt x="4210" y="0"/>
                    <a:pt x="3434" y="121"/>
                    <a:pt x="2787" y="306"/>
                  </a:cubicBezTo>
                  <a:cubicBezTo>
                    <a:pt x="620" y="949"/>
                    <a:pt x="1" y="3687"/>
                    <a:pt x="1025" y="5521"/>
                  </a:cubicBezTo>
                  <a:cubicBezTo>
                    <a:pt x="1025" y="6474"/>
                    <a:pt x="1072" y="7450"/>
                    <a:pt x="1191" y="8402"/>
                  </a:cubicBezTo>
                  <a:cubicBezTo>
                    <a:pt x="1242" y="8606"/>
                    <a:pt x="1426" y="8725"/>
                    <a:pt x="1622" y="8725"/>
                  </a:cubicBezTo>
                  <a:cubicBezTo>
                    <a:pt x="1701" y="8725"/>
                    <a:pt x="1783" y="8706"/>
                    <a:pt x="1858" y="8664"/>
                  </a:cubicBezTo>
                  <a:cubicBezTo>
                    <a:pt x="2715" y="8188"/>
                    <a:pt x="3549" y="7640"/>
                    <a:pt x="4359" y="7069"/>
                  </a:cubicBezTo>
                  <a:cubicBezTo>
                    <a:pt x="4596" y="7088"/>
                    <a:pt x="4836" y="7098"/>
                    <a:pt x="5075" y="7098"/>
                  </a:cubicBezTo>
                  <a:cubicBezTo>
                    <a:pt x="6639" y="7098"/>
                    <a:pt x="8197" y="6647"/>
                    <a:pt x="9003" y="5140"/>
                  </a:cubicBezTo>
                  <a:cubicBezTo>
                    <a:pt x="9669" y="3782"/>
                    <a:pt x="9384" y="2139"/>
                    <a:pt x="8312" y="1115"/>
                  </a:cubicBezTo>
                  <a:cubicBezTo>
                    <a:pt x="7496" y="299"/>
                    <a:pt x="6234" y="0"/>
                    <a:pt x="499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55;p108">
              <a:extLst>
                <a:ext uri="{FF2B5EF4-FFF2-40B4-BE49-F238E27FC236}">
                  <a16:creationId xmlns:a16="http://schemas.microsoft.com/office/drawing/2014/main" id="{7EB92BF3-C530-5C22-86B0-B710DECB3268}"/>
                </a:ext>
              </a:extLst>
            </p:cNvPr>
            <p:cNvSpPr/>
            <p:nvPr/>
          </p:nvSpPr>
          <p:spPr>
            <a:xfrm>
              <a:off x="5757350" y="2438400"/>
              <a:ext cx="117725" cy="27325"/>
            </a:xfrm>
            <a:custGeom>
              <a:avLst/>
              <a:gdLst/>
              <a:ahLst/>
              <a:cxnLst/>
              <a:rect l="l" t="t" r="r" b="b"/>
              <a:pathLst>
                <a:path w="4709" h="1093" extrusionOk="0">
                  <a:moveTo>
                    <a:pt x="1609" y="0"/>
                  </a:moveTo>
                  <a:cubicBezTo>
                    <a:pt x="1129" y="0"/>
                    <a:pt x="646" y="265"/>
                    <a:pt x="229" y="463"/>
                  </a:cubicBezTo>
                  <a:cubicBezTo>
                    <a:pt x="0" y="567"/>
                    <a:pt x="135" y="890"/>
                    <a:pt x="364" y="890"/>
                  </a:cubicBezTo>
                  <a:cubicBezTo>
                    <a:pt x="397" y="890"/>
                    <a:pt x="432" y="883"/>
                    <a:pt x="468" y="868"/>
                  </a:cubicBezTo>
                  <a:cubicBezTo>
                    <a:pt x="825" y="654"/>
                    <a:pt x="1230" y="535"/>
                    <a:pt x="1658" y="463"/>
                  </a:cubicBezTo>
                  <a:cubicBezTo>
                    <a:pt x="1672" y="462"/>
                    <a:pt x="1685" y="462"/>
                    <a:pt x="1699" y="462"/>
                  </a:cubicBezTo>
                  <a:cubicBezTo>
                    <a:pt x="2152" y="462"/>
                    <a:pt x="2456" y="848"/>
                    <a:pt x="2849" y="987"/>
                  </a:cubicBezTo>
                  <a:cubicBezTo>
                    <a:pt x="3037" y="1062"/>
                    <a:pt x="3208" y="1092"/>
                    <a:pt x="3373" y="1092"/>
                  </a:cubicBezTo>
                  <a:cubicBezTo>
                    <a:pt x="3729" y="1092"/>
                    <a:pt x="4053" y="951"/>
                    <a:pt x="4445" y="820"/>
                  </a:cubicBezTo>
                  <a:cubicBezTo>
                    <a:pt x="4709" y="732"/>
                    <a:pt x="4627" y="360"/>
                    <a:pt x="4388" y="360"/>
                  </a:cubicBezTo>
                  <a:cubicBezTo>
                    <a:pt x="4368" y="360"/>
                    <a:pt x="4347" y="362"/>
                    <a:pt x="4326" y="368"/>
                  </a:cubicBezTo>
                  <a:cubicBezTo>
                    <a:pt x="3986" y="486"/>
                    <a:pt x="3692" y="613"/>
                    <a:pt x="3381" y="613"/>
                  </a:cubicBezTo>
                  <a:cubicBezTo>
                    <a:pt x="3191" y="613"/>
                    <a:pt x="2994" y="566"/>
                    <a:pt x="2778" y="439"/>
                  </a:cubicBezTo>
                  <a:cubicBezTo>
                    <a:pt x="2516" y="249"/>
                    <a:pt x="2206" y="106"/>
                    <a:pt x="1896" y="34"/>
                  </a:cubicBezTo>
                  <a:cubicBezTo>
                    <a:pt x="1801" y="11"/>
                    <a:pt x="1705" y="0"/>
                    <a:pt x="160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56;p108">
              <a:extLst>
                <a:ext uri="{FF2B5EF4-FFF2-40B4-BE49-F238E27FC236}">
                  <a16:creationId xmlns:a16="http://schemas.microsoft.com/office/drawing/2014/main" id="{0A41247D-72EA-1236-0307-302FC7EA7D74}"/>
                </a:ext>
              </a:extLst>
            </p:cNvPr>
            <p:cNvSpPr/>
            <p:nvPr/>
          </p:nvSpPr>
          <p:spPr>
            <a:xfrm>
              <a:off x="5757475" y="2485075"/>
              <a:ext cx="117475" cy="27425"/>
            </a:xfrm>
            <a:custGeom>
              <a:avLst/>
              <a:gdLst/>
              <a:ahLst/>
              <a:cxnLst/>
              <a:rect l="l" t="t" r="r" b="b"/>
              <a:pathLst>
                <a:path w="4699" h="1097" extrusionOk="0">
                  <a:moveTo>
                    <a:pt x="1643" y="0"/>
                  </a:moveTo>
                  <a:cubicBezTo>
                    <a:pt x="1150" y="0"/>
                    <a:pt x="652" y="274"/>
                    <a:pt x="224" y="477"/>
                  </a:cubicBezTo>
                  <a:cubicBezTo>
                    <a:pt x="1" y="579"/>
                    <a:pt x="124" y="889"/>
                    <a:pt x="343" y="889"/>
                  </a:cubicBezTo>
                  <a:cubicBezTo>
                    <a:pt x="380" y="889"/>
                    <a:pt x="421" y="879"/>
                    <a:pt x="463" y="858"/>
                  </a:cubicBezTo>
                  <a:cubicBezTo>
                    <a:pt x="820" y="668"/>
                    <a:pt x="1225" y="525"/>
                    <a:pt x="1653" y="477"/>
                  </a:cubicBezTo>
                  <a:cubicBezTo>
                    <a:pt x="1678" y="475"/>
                    <a:pt x="1703" y="474"/>
                    <a:pt x="1727" y="474"/>
                  </a:cubicBezTo>
                  <a:cubicBezTo>
                    <a:pt x="2162" y="474"/>
                    <a:pt x="2460" y="866"/>
                    <a:pt x="2844" y="1001"/>
                  </a:cubicBezTo>
                  <a:cubicBezTo>
                    <a:pt x="3031" y="1069"/>
                    <a:pt x="3201" y="1096"/>
                    <a:pt x="3365" y="1096"/>
                  </a:cubicBezTo>
                  <a:cubicBezTo>
                    <a:pt x="3723" y="1096"/>
                    <a:pt x="4048" y="965"/>
                    <a:pt x="4440" y="835"/>
                  </a:cubicBezTo>
                  <a:cubicBezTo>
                    <a:pt x="4698" y="748"/>
                    <a:pt x="4625" y="369"/>
                    <a:pt x="4397" y="369"/>
                  </a:cubicBezTo>
                  <a:cubicBezTo>
                    <a:pt x="4373" y="369"/>
                    <a:pt x="4347" y="373"/>
                    <a:pt x="4321" y="382"/>
                  </a:cubicBezTo>
                  <a:cubicBezTo>
                    <a:pt x="3990" y="497"/>
                    <a:pt x="3703" y="612"/>
                    <a:pt x="3402" y="612"/>
                  </a:cubicBezTo>
                  <a:cubicBezTo>
                    <a:pt x="3204" y="612"/>
                    <a:pt x="2999" y="562"/>
                    <a:pt x="2773" y="430"/>
                  </a:cubicBezTo>
                  <a:cubicBezTo>
                    <a:pt x="2511" y="263"/>
                    <a:pt x="2201" y="120"/>
                    <a:pt x="1891" y="25"/>
                  </a:cubicBezTo>
                  <a:cubicBezTo>
                    <a:pt x="1809" y="8"/>
                    <a:pt x="1726" y="0"/>
                    <a:pt x="164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553;p108">
            <a:extLst>
              <a:ext uri="{FF2B5EF4-FFF2-40B4-BE49-F238E27FC236}">
                <a16:creationId xmlns:a16="http://schemas.microsoft.com/office/drawing/2014/main" id="{0D5325C8-E069-5551-4FB2-FA233D23B32D}"/>
              </a:ext>
            </a:extLst>
          </p:cNvPr>
          <p:cNvGrpSpPr/>
          <p:nvPr/>
        </p:nvGrpSpPr>
        <p:grpSpPr>
          <a:xfrm>
            <a:off x="5598493" y="2211276"/>
            <a:ext cx="291019" cy="262579"/>
            <a:chOff x="5698175" y="2389350"/>
            <a:chExt cx="241750" cy="218125"/>
          </a:xfrm>
          <a:solidFill>
            <a:schemeClr val="accent2"/>
          </a:solidFill>
        </p:grpSpPr>
        <p:sp>
          <p:nvSpPr>
            <p:cNvPr id="25" name="Google Shape;1554;p108">
              <a:extLst>
                <a:ext uri="{FF2B5EF4-FFF2-40B4-BE49-F238E27FC236}">
                  <a16:creationId xmlns:a16="http://schemas.microsoft.com/office/drawing/2014/main" id="{C886A5B3-7961-80D5-9EA4-BE14B0A2F2E7}"/>
                </a:ext>
              </a:extLst>
            </p:cNvPr>
            <p:cNvSpPr/>
            <p:nvPr/>
          </p:nvSpPr>
          <p:spPr>
            <a:xfrm>
              <a:off x="5698175" y="2389350"/>
              <a:ext cx="241750" cy="218125"/>
            </a:xfrm>
            <a:custGeom>
              <a:avLst/>
              <a:gdLst/>
              <a:ahLst/>
              <a:cxnLst/>
              <a:rect l="l" t="t" r="r" b="b"/>
              <a:pathLst>
                <a:path w="9670" h="8725" extrusionOk="0">
                  <a:moveTo>
                    <a:pt x="4981" y="932"/>
                  </a:moveTo>
                  <a:cubicBezTo>
                    <a:pt x="6004" y="932"/>
                    <a:pt x="7073" y="1171"/>
                    <a:pt x="7788" y="1854"/>
                  </a:cubicBezTo>
                  <a:cubicBezTo>
                    <a:pt x="8526" y="2663"/>
                    <a:pt x="8669" y="3830"/>
                    <a:pt x="8145" y="4783"/>
                  </a:cubicBezTo>
                  <a:cubicBezTo>
                    <a:pt x="7541" y="5894"/>
                    <a:pt x="6313" y="6175"/>
                    <a:pt x="5130" y="6175"/>
                  </a:cubicBezTo>
                  <a:cubicBezTo>
                    <a:pt x="4868" y="6175"/>
                    <a:pt x="4609" y="6162"/>
                    <a:pt x="4359" y="6140"/>
                  </a:cubicBezTo>
                  <a:cubicBezTo>
                    <a:pt x="4323" y="6128"/>
                    <a:pt x="4287" y="6122"/>
                    <a:pt x="4249" y="6122"/>
                  </a:cubicBezTo>
                  <a:cubicBezTo>
                    <a:pt x="4210" y="6122"/>
                    <a:pt x="4168" y="6128"/>
                    <a:pt x="4121" y="6140"/>
                  </a:cubicBezTo>
                  <a:cubicBezTo>
                    <a:pt x="4025" y="6140"/>
                    <a:pt x="3930" y="6188"/>
                    <a:pt x="3859" y="6283"/>
                  </a:cubicBezTo>
                  <a:cubicBezTo>
                    <a:pt x="3263" y="6712"/>
                    <a:pt x="2644" y="7140"/>
                    <a:pt x="2025" y="7521"/>
                  </a:cubicBezTo>
                  <a:cubicBezTo>
                    <a:pt x="1953" y="6807"/>
                    <a:pt x="1953" y="6092"/>
                    <a:pt x="1953" y="5354"/>
                  </a:cubicBezTo>
                  <a:cubicBezTo>
                    <a:pt x="1953" y="5235"/>
                    <a:pt x="1906" y="5116"/>
                    <a:pt x="1811" y="5045"/>
                  </a:cubicBezTo>
                  <a:cubicBezTo>
                    <a:pt x="1382" y="4164"/>
                    <a:pt x="1358" y="3140"/>
                    <a:pt x="1763" y="2258"/>
                  </a:cubicBezTo>
                  <a:cubicBezTo>
                    <a:pt x="2096" y="1496"/>
                    <a:pt x="2858" y="1211"/>
                    <a:pt x="3620" y="1068"/>
                  </a:cubicBezTo>
                  <a:cubicBezTo>
                    <a:pt x="4037" y="984"/>
                    <a:pt x="4504" y="932"/>
                    <a:pt x="4981" y="932"/>
                  </a:cubicBezTo>
                  <a:close/>
                  <a:moveTo>
                    <a:pt x="4996" y="0"/>
                  </a:moveTo>
                  <a:cubicBezTo>
                    <a:pt x="4210" y="0"/>
                    <a:pt x="3434" y="121"/>
                    <a:pt x="2787" y="306"/>
                  </a:cubicBezTo>
                  <a:cubicBezTo>
                    <a:pt x="620" y="949"/>
                    <a:pt x="1" y="3687"/>
                    <a:pt x="1025" y="5521"/>
                  </a:cubicBezTo>
                  <a:cubicBezTo>
                    <a:pt x="1025" y="6474"/>
                    <a:pt x="1072" y="7450"/>
                    <a:pt x="1191" y="8402"/>
                  </a:cubicBezTo>
                  <a:cubicBezTo>
                    <a:pt x="1242" y="8606"/>
                    <a:pt x="1426" y="8725"/>
                    <a:pt x="1622" y="8725"/>
                  </a:cubicBezTo>
                  <a:cubicBezTo>
                    <a:pt x="1701" y="8725"/>
                    <a:pt x="1783" y="8706"/>
                    <a:pt x="1858" y="8664"/>
                  </a:cubicBezTo>
                  <a:cubicBezTo>
                    <a:pt x="2715" y="8188"/>
                    <a:pt x="3549" y="7640"/>
                    <a:pt x="4359" y="7069"/>
                  </a:cubicBezTo>
                  <a:cubicBezTo>
                    <a:pt x="4596" y="7088"/>
                    <a:pt x="4836" y="7098"/>
                    <a:pt x="5075" y="7098"/>
                  </a:cubicBezTo>
                  <a:cubicBezTo>
                    <a:pt x="6639" y="7098"/>
                    <a:pt x="8197" y="6647"/>
                    <a:pt x="9003" y="5140"/>
                  </a:cubicBezTo>
                  <a:cubicBezTo>
                    <a:pt x="9669" y="3782"/>
                    <a:pt x="9384" y="2139"/>
                    <a:pt x="8312" y="1115"/>
                  </a:cubicBezTo>
                  <a:cubicBezTo>
                    <a:pt x="7496" y="299"/>
                    <a:pt x="6234" y="0"/>
                    <a:pt x="499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55;p108">
              <a:extLst>
                <a:ext uri="{FF2B5EF4-FFF2-40B4-BE49-F238E27FC236}">
                  <a16:creationId xmlns:a16="http://schemas.microsoft.com/office/drawing/2014/main" id="{2B8ED749-83F1-859D-820E-546022DF73EA}"/>
                </a:ext>
              </a:extLst>
            </p:cNvPr>
            <p:cNvSpPr/>
            <p:nvPr/>
          </p:nvSpPr>
          <p:spPr>
            <a:xfrm>
              <a:off x="5757350" y="2438400"/>
              <a:ext cx="117725" cy="27325"/>
            </a:xfrm>
            <a:custGeom>
              <a:avLst/>
              <a:gdLst/>
              <a:ahLst/>
              <a:cxnLst/>
              <a:rect l="l" t="t" r="r" b="b"/>
              <a:pathLst>
                <a:path w="4709" h="1093" extrusionOk="0">
                  <a:moveTo>
                    <a:pt x="1609" y="0"/>
                  </a:moveTo>
                  <a:cubicBezTo>
                    <a:pt x="1129" y="0"/>
                    <a:pt x="646" y="265"/>
                    <a:pt x="229" y="463"/>
                  </a:cubicBezTo>
                  <a:cubicBezTo>
                    <a:pt x="0" y="567"/>
                    <a:pt x="135" y="890"/>
                    <a:pt x="364" y="890"/>
                  </a:cubicBezTo>
                  <a:cubicBezTo>
                    <a:pt x="397" y="890"/>
                    <a:pt x="432" y="883"/>
                    <a:pt x="468" y="868"/>
                  </a:cubicBezTo>
                  <a:cubicBezTo>
                    <a:pt x="825" y="654"/>
                    <a:pt x="1230" y="535"/>
                    <a:pt x="1658" y="463"/>
                  </a:cubicBezTo>
                  <a:cubicBezTo>
                    <a:pt x="1672" y="462"/>
                    <a:pt x="1685" y="462"/>
                    <a:pt x="1699" y="462"/>
                  </a:cubicBezTo>
                  <a:cubicBezTo>
                    <a:pt x="2152" y="462"/>
                    <a:pt x="2456" y="848"/>
                    <a:pt x="2849" y="987"/>
                  </a:cubicBezTo>
                  <a:cubicBezTo>
                    <a:pt x="3037" y="1062"/>
                    <a:pt x="3208" y="1092"/>
                    <a:pt x="3373" y="1092"/>
                  </a:cubicBezTo>
                  <a:cubicBezTo>
                    <a:pt x="3729" y="1092"/>
                    <a:pt x="4053" y="951"/>
                    <a:pt x="4445" y="820"/>
                  </a:cubicBezTo>
                  <a:cubicBezTo>
                    <a:pt x="4709" y="732"/>
                    <a:pt x="4627" y="360"/>
                    <a:pt x="4388" y="360"/>
                  </a:cubicBezTo>
                  <a:cubicBezTo>
                    <a:pt x="4368" y="360"/>
                    <a:pt x="4347" y="362"/>
                    <a:pt x="4326" y="368"/>
                  </a:cubicBezTo>
                  <a:cubicBezTo>
                    <a:pt x="3986" y="486"/>
                    <a:pt x="3692" y="613"/>
                    <a:pt x="3381" y="613"/>
                  </a:cubicBezTo>
                  <a:cubicBezTo>
                    <a:pt x="3191" y="613"/>
                    <a:pt x="2994" y="566"/>
                    <a:pt x="2778" y="439"/>
                  </a:cubicBezTo>
                  <a:cubicBezTo>
                    <a:pt x="2516" y="249"/>
                    <a:pt x="2206" y="106"/>
                    <a:pt x="1896" y="34"/>
                  </a:cubicBezTo>
                  <a:cubicBezTo>
                    <a:pt x="1801" y="11"/>
                    <a:pt x="1705" y="0"/>
                    <a:pt x="160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56;p108">
              <a:extLst>
                <a:ext uri="{FF2B5EF4-FFF2-40B4-BE49-F238E27FC236}">
                  <a16:creationId xmlns:a16="http://schemas.microsoft.com/office/drawing/2014/main" id="{863A8323-F73E-1350-B5A5-8128FA50B07B}"/>
                </a:ext>
              </a:extLst>
            </p:cNvPr>
            <p:cNvSpPr/>
            <p:nvPr/>
          </p:nvSpPr>
          <p:spPr>
            <a:xfrm>
              <a:off x="5757475" y="2485075"/>
              <a:ext cx="117475" cy="27425"/>
            </a:xfrm>
            <a:custGeom>
              <a:avLst/>
              <a:gdLst/>
              <a:ahLst/>
              <a:cxnLst/>
              <a:rect l="l" t="t" r="r" b="b"/>
              <a:pathLst>
                <a:path w="4699" h="1097" extrusionOk="0">
                  <a:moveTo>
                    <a:pt x="1643" y="0"/>
                  </a:moveTo>
                  <a:cubicBezTo>
                    <a:pt x="1150" y="0"/>
                    <a:pt x="652" y="274"/>
                    <a:pt x="224" y="477"/>
                  </a:cubicBezTo>
                  <a:cubicBezTo>
                    <a:pt x="1" y="579"/>
                    <a:pt x="124" y="889"/>
                    <a:pt x="343" y="889"/>
                  </a:cubicBezTo>
                  <a:cubicBezTo>
                    <a:pt x="380" y="889"/>
                    <a:pt x="421" y="879"/>
                    <a:pt x="463" y="858"/>
                  </a:cubicBezTo>
                  <a:cubicBezTo>
                    <a:pt x="820" y="668"/>
                    <a:pt x="1225" y="525"/>
                    <a:pt x="1653" y="477"/>
                  </a:cubicBezTo>
                  <a:cubicBezTo>
                    <a:pt x="1678" y="475"/>
                    <a:pt x="1703" y="474"/>
                    <a:pt x="1727" y="474"/>
                  </a:cubicBezTo>
                  <a:cubicBezTo>
                    <a:pt x="2162" y="474"/>
                    <a:pt x="2460" y="866"/>
                    <a:pt x="2844" y="1001"/>
                  </a:cubicBezTo>
                  <a:cubicBezTo>
                    <a:pt x="3031" y="1069"/>
                    <a:pt x="3201" y="1096"/>
                    <a:pt x="3365" y="1096"/>
                  </a:cubicBezTo>
                  <a:cubicBezTo>
                    <a:pt x="3723" y="1096"/>
                    <a:pt x="4048" y="965"/>
                    <a:pt x="4440" y="835"/>
                  </a:cubicBezTo>
                  <a:cubicBezTo>
                    <a:pt x="4698" y="748"/>
                    <a:pt x="4625" y="369"/>
                    <a:pt x="4397" y="369"/>
                  </a:cubicBezTo>
                  <a:cubicBezTo>
                    <a:pt x="4373" y="369"/>
                    <a:pt x="4347" y="373"/>
                    <a:pt x="4321" y="382"/>
                  </a:cubicBezTo>
                  <a:cubicBezTo>
                    <a:pt x="3990" y="497"/>
                    <a:pt x="3703" y="612"/>
                    <a:pt x="3402" y="612"/>
                  </a:cubicBezTo>
                  <a:cubicBezTo>
                    <a:pt x="3204" y="612"/>
                    <a:pt x="2999" y="562"/>
                    <a:pt x="2773" y="430"/>
                  </a:cubicBezTo>
                  <a:cubicBezTo>
                    <a:pt x="2511" y="263"/>
                    <a:pt x="2201" y="120"/>
                    <a:pt x="1891" y="25"/>
                  </a:cubicBezTo>
                  <a:cubicBezTo>
                    <a:pt x="1809" y="8"/>
                    <a:pt x="1726" y="0"/>
                    <a:pt x="164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553;p108">
            <a:extLst>
              <a:ext uri="{FF2B5EF4-FFF2-40B4-BE49-F238E27FC236}">
                <a16:creationId xmlns:a16="http://schemas.microsoft.com/office/drawing/2014/main" id="{A1BC613F-0AB6-29CA-ECB4-5B0884C85AB5}"/>
              </a:ext>
            </a:extLst>
          </p:cNvPr>
          <p:cNvGrpSpPr/>
          <p:nvPr/>
        </p:nvGrpSpPr>
        <p:grpSpPr>
          <a:xfrm>
            <a:off x="5598493" y="2823956"/>
            <a:ext cx="291019" cy="262579"/>
            <a:chOff x="5698175" y="2389350"/>
            <a:chExt cx="241750" cy="218125"/>
          </a:xfrm>
          <a:solidFill>
            <a:schemeClr val="accent2"/>
          </a:solidFill>
        </p:grpSpPr>
        <p:sp>
          <p:nvSpPr>
            <p:cNvPr id="29" name="Google Shape;1554;p108">
              <a:extLst>
                <a:ext uri="{FF2B5EF4-FFF2-40B4-BE49-F238E27FC236}">
                  <a16:creationId xmlns:a16="http://schemas.microsoft.com/office/drawing/2014/main" id="{C9A7C6F1-C3E5-3991-E6BB-E652DE9374A0}"/>
                </a:ext>
              </a:extLst>
            </p:cNvPr>
            <p:cNvSpPr/>
            <p:nvPr/>
          </p:nvSpPr>
          <p:spPr>
            <a:xfrm>
              <a:off x="5698175" y="2389350"/>
              <a:ext cx="241750" cy="218125"/>
            </a:xfrm>
            <a:custGeom>
              <a:avLst/>
              <a:gdLst/>
              <a:ahLst/>
              <a:cxnLst/>
              <a:rect l="l" t="t" r="r" b="b"/>
              <a:pathLst>
                <a:path w="9670" h="8725" extrusionOk="0">
                  <a:moveTo>
                    <a:pt x="4981" y="932"/>
                  </a:moveTo>
                  <a:cubicBezTo>
                    <a:pt x="6004" y="932"/>
                    <a:pt x="7073" y="1171"/>
                    <a:pt x="7788" y="1854"/>
                  </a:cubicBezTo>
                  <a:cubicBezTo>
                    <a:pt x="8526" y="2663"/>
                    <a:pt x="8669" y="3830"/>
                    <a:pt x="8145" y="4783"/>
                  </a:cubicBezTo>
                  <a:cubicBezTo>
                    <a:pt x="7541" y="5894"/>
                    <a:pt x="6313" y="6175"/>
                    <a:pt x="5130" y="6175"/>
                  </a:cubicBezTo>
                  <a:cubicBezTo>
                    <a:pt x="4868" y="6175"/>
                    <a:pt x="4609" y="6162"/>
                    <a:pt x="4359" y="6140"/>
                  </a:cubicBezTo>
                  <a:cubicBezTo>
                    <a:pt x="4323" y="6128"/>
                    <a:pt x="4287" y="6122"/>
                    <a:pt x="4249" y="6122"/>
                  </a:cubicBezTo>
                  <a:cubicBezTo>
                    <a:pt x="4210" y="6122"/>
                    <a:pt x="4168" y="6128"/>
                    <a:pt x="4121" y="6140"/>
                  </a:cubicBezTo>
                  <a:cubicBezTo>
                    <a:pt x="4025" y="6140"/>
                    <a:pt x="3930" y="6188"/>
                    <a:pt x="3859" y="6283"/>
                  </a:cubicBezTo>
                  <a:cubicBezTo>
                    <a:pt x="3263" y="6712"/>
                    <a:pt x="2644" y="7140"/>
                    <a:pt x="2025" y="7521"/>
                  </a:cubicBezTo>
                  <a:cubicBezTo>
                    <a:pt x="1953" y="6807"/>
                    <a:pt x="1953" y="6092"/>
                    <a:pt x="1953" y="5354"/>
                  </a:cubicBezTo>
                  <a:cubicBezTo>
                    <a:pt x="1953" y="5235"/>
                    <a:pt x="1906" y="5116"/>
                    <a:pt x="1811" y="5045"/>
                  </a:cubicBezTo>
                  <a:cubicBezTo>
                    <a:pt x="1382" y="4164"/>
                    <a:pt x="1358" y="3140"/>
                    <a:pt x="1763" y="2258"/>
                  </a:cubicBezTo>
                  <a:cubicBezTo>
                    <a:pt x="2096" y="1496"/>
                    <a:pt x="2858" y="1211"/>
                    <a:pt x="3620" y="1068"/>
                  </a:cubicBezTo>
                  <a:cubicBezTo>
                    <a:pt x="4037" y="984"/>
                    <a:pt x="4504" y="932"/>
                    <a:pt x="4981" y="932"/>
                  </a:cubicBezTo>
                  <a:close/>
                  <a:moveTo>
                    <a:pt x="4996" y="0"/>
                  </a:moveTo>
                  <a:cubicBezTo>
                    <a:pt x="4210" y="0"/>
                    <a:pt x="3434" y="121"/>
                    <a:pt x="2787" y="306"/>
                  </a:cubicBezTo>
                  <a:cubicBezTo>
                    <a:pt x="620" y="949"/>
                    <a:pt x="1" y="3687"/>
                    <a:pt x="1025" y="5521"/>
                  </a:cubicBezTo>
                  <a:cubicBezTo>
                    <a:pt x="1025" y="6474"/>
                    <a:pt x="1072" y="7450"/>
                    <a:pt x="1191" y="8402"/>
                  </a:cubicBezTo>
                  <a:cubicBezTo>
                    <a:pt x="1242" y="8606"/>
                    <a:pt x="1426" y="8725"/>
                    <a:pt x="1622" y="8725"/>
                  </a:cubicBezTo>
                  <a:cubicBezTo>
                    <a:pt x="1701" y="8725"/>
                    <a:pt x="1783" y="8706"/>
                    <a:pt x="1858" y="8664"/>
                  </a:cubicBezTo>
                  <a:cubicBezTo>
                    <a:pt x="2715" y="8188"/>
                    <a:pt x="3549" y="7640"/>
                    <a:pt x="4359" y="7069"/>
                  </a:cubicBezTo>
                  <a:cubicBezTo>
                    <a:pt x="4596" y="7088"/>
                    <a:pt x="4836" y="7098"/>
                    <a:pt x="5075" y="7098"/>
                  </a:cubicBezTo>
                  <a:cubicBezTo>
                    <a:pt x="6639" y="7098"/>
                    <a:pt x="8197" y="6647"/>
                    <a:pt x="9003" y="5140"/>
                  </a:cubicBezTo>
                  <a:cubicBezTo>
                    <a:pt x="9669" y="3782"/>
                    <a:pt x="9384" y="2139"/>
                    <a:pt x="8312" y="1115"/>
                  </a:cubicBezTo>
                  <a:cubicBezTo>
                    <a:pt x="7496" y="299"/>
                    <a:pt x="6234" y="0"/>
                    <a:pt x="499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55;p108">
              <a:extLst>
                <a:ext uri="{FF2B5EF4-FFF2-40B4-BE49-F238E27FC236}">
                  <a16:creationId xmlns:a16="http://schemas.microsoft.com/office/drawing/2014/main" id="{4C685229-63D9-F200-D3E0-0D0D46628A21}"/>
                </a:ext>
              </a:extLst>
            </p:cNvPr>
            <p:cNvSpPr/>
            <p:nvPr/>
          </p:nvSpPr>
          <p:spPr>
            <a:xfrm>
              <a:off x="5757350" y="2438400"/>
              <a:ext cx="117725" cy="27325"/>
            </a:xfrm>
            <a:custGeom>
              <a:avLst/>
              <a:gdLst/>
              <a:ahLst/>
              <a:cxnLst/>
              <a:rect l="l" t="t" r="r" b="b"/>
              <a:pathLst>
                <a:path w="4709" h="1093" extrusionOk="0">
                  <a:moveTo>
                    <a:pt x="1609" y="0"/>
                  </a:moveTo>
                  <a:cubicBezTo>
                    <a:pt x="1129" y="0"/>
                    <a:pt x="646" y="265"/>
                    <a:pt x="229" y="463"/>
                  </a:cubicBezTo>
                  <a:cubicBezTo>
                    <a:pt x="0" y="567"/>
                    <a:pt x="135" y="890"/>
                    <a:pt x="364" y="890"/>
                  </a:cubicBezTo>
                  <a:cubicBezTo>
                    <a:pt x="397" y="890"/>
                    <a:pt x="432" y="883"/>
                    <a:pt x="468" y="868"/>
                  </a:cubicBezTo>
                  <a:cubicBezTo>
                    <a:pt x="825" y="654"/>
                    <a:pt x="1230" y="535"/>
                    <a:pt x="1658" y="463"/>
                  </a:cubicBezTo>
                  <a:cubicBezTo>
                    <a:pt x="1672" y="462"/>
                    <a:pt x="1685" y="462"/>
                    <a:pt x="1699" y="462"/>
                  </a:cubicBezTo>
                  <a:cubicBezTo>
                    <a:pt x="2152" y="462"/>
                    <a:pt x="2456" y="848"/>
                    <a:pt x="2849" y="987"/>
                  </a:cubicBezTo>
                  <a:cubicBezTo>
                    <a:pt x="3037" y="1062"/>
                    <a:pt x="3208" y="1092"/>
                    <a:pt x="3373" y="1092"/>
                  </a:cubicBezTo>
                  <a:cubicBezTo>
                    <a:pt x="3729" y="1092"/>
                    <a:pt x="4053" y="951"/>
                    <a:pt x="4445" y="820"/>
                  </a:cubicBezTo>
                  <a:cubicBezTo>
                    <a:pt x="4709" y="732"/>
                    <a:pt x="4627" y="360"/>
                    <a:pt x="4388" y="360"/>
                  </a:cubicBezTo>
                  <a:cubicBezTo>
                    <a:pt x="4368" y="360"/>
                    <a:pt x="4347" y="362"/>
                    <a:pt x="4326" y="368"/>
                  </a:cubicBezTo>
                  <a:cubicBezTo>
                    <a:pt x="3986" y="486"/>
                    <a:pt x="3692" y="613"/>
                    <a:pt x="3381" y="613"/>
                  </a:cubicBezTo>
                  <a:cubicBezTo>
                    <a:pt x="3191" y="613"/>
                    <a:pt x="2994" y="566"/>
                    <a:pt x="2778" y="439"/>
                  </a:cubicBezTo>
                  <a:cubicBezTo>
                    <a:pt x="2516" y="249"/>
                    <a:pt x="2206" y="106"/>
                    <a:pt x="1896" y="34"/>
                  </a:cubicBezTo>
                  <a:cubicBezTo>
                    <a:pt x="1801" y="11"/>
                    <a:pt x="1705" y="0"/>
                    <a:pt x="160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56;p108">
              <a:extLst>
                <a:ext uri="{FF2B5EF4-FFF2-40B4-BE49-F238E27FC236}">
                  <a16:creationId xmlns:a16="http://schemas.microsoft.com/office/drawing/2014/main" id="{914F2BDF-84E0-9F3C-D427-76D5FBD5E211}"/>
                </a:ext>
              </a:extLst>
            </p:cNvPr>
            <p:cNvSpPr/>
            <p:nvPr/>
          </p:nvSpPr>
          <p:spPr>
            <a:xfrm>
              <a:off x="5757475" y="2485075"/>
              <a:ext cx="117475" cy="27425"/>
            </a:xfrm>
            <a:custGeom>
              <a:avLst/>
              <a:gdLst/>
              <a:ahLst/>
              <a:cxnLst/>
              <a:rect l="l" t="t" r="r" b="b"/>
              <a:pathLst>
                <a:path w="4699" h="1097" extrusionOk="0">
                  <a:moveTo>
                    <a:pt x="1643" y="0"/>
                  </a:moveTo>
                  <a:cubicBezTo>
                    <a:pt x="1150" y="0"/>
                    <a:pt x="652" y="274"/>
                    <a:pt x="224" y="477"/>
                  </a:cubicBezTo>
                  <a:cubicBezTo>
                    <a:pt x="1" y="579"/>
                    <a:pt x="124" y="889"/>
                    <a:pt x="343" y="889"/>
                  </a:cubicBezTo>
                  <a:cubicBezTo>
                    <a:pt x="380" y="889"/>
                    <a:pt x="421" y="879"/>
                    <a:pt x="463" y="858"/>
                  </a:cubicBezTo>
                  <a:cubicBezTo>
                    <a:pt x="820" y="668"/>
                    <a:pt x="1225" y="525"/>
                    <a:pt x="1653" y="477"/>
                  </a:cubicBezTo>
                  <a:cubicBezTo>
                    <a:pt x="1678" y="475"/>
                    <a:pt x="1703" y="474"/>
                    <a:pt x="1727" y="474"/>
                  </a:cubicBezTo>
                  <a:cubicBezTo>
                    <a:pt x="2162" y="474"/>
                    <a:pt x="2460" y="866"/>
                    <a:pt x="2844" y="1001"/>
                  </a:cubicBezTo>
                  <a:cubicBezTo>
                    <a:pt x="3031" y="1069"/>
                    <a:pt x="3201" y="1096"/>
                    <a:pt x="3365" y="1096"/>
                  </a:cubicBezTo>
                  <a:cubicBezTo>
                    <a:pt x="3723" y="1096"/>
                    <a:pt x="4048" y="965"/>
                    <a:pt x="4440" y="835"/>
                  </a:cubicBezTo>
                  <a:cubicBezTo>
                    <a:pt x="4698" y="748"/>
                    <a:pt x="4625" y="369"/>
                    <a:pt x="4397" y="369"/>
                  </a:cubicBezTo>
                  <a:cubicBezTo>
                    <a:pt x="4373" y="369"/>
                    <a:pt x="4347" y="373"/>
                    <a:pt x="4321" y="382"/>
                  </a:cubicBezTo>
                  <a:cubicBezTo>
                    <a:pt x="3990" y="497"/>
                    <a:pt x="3703" y="612"/>
                    <a:pt x="3402" y="612"/>
                  </a:cubicBezTo>
                  <a:cubicBezTo>
                    <a:pt x="3204" y="612"/>
                    <a:pt x="2999" y="562"/>
                    <a:pt x="2773" y="430"/>
                  </a:cubicBezTo>
                  <a:cubicBezTo>
                    <a:pt x="2511" y="263"/>
                    <a:pt x="2201" y="120"/>
                    <a:pt x="1891" y="25"/>
                  </a:cubicBezTo>
                  <a:cubicBezTo>
                    <a:pt x="1809" y="8"/>
                    <a:pt x="1726" y="0"/>
                    <a:pt x="164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439;p58">
            <a:extLst>
              <a:ext uri="{FF2B5EF4-FFF2-40B4-BE49-F238E27FC236}">
                <a16:creationId xmlns:a16="http://schemas.microsoft.com/office/drawing/2014/main" id="{FBF6EE3B-CFF3-EC9E-A5E6-EBC4475A1B67}"/>
              </a:ext>
            </a:extLst>
          </p:cNvPr>
          <p:cNvSpPr txBox="1">
            <a:spLocks/>
          </p:cNvSpPr>
          <p:nvPr/>
        </p:nvSpPr>
        <p:spPr>
          <a:xfrm>
            <a:off x="5943495" y="1567837"/>
            <a:ext cx="2415502" cy="380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Kebutuhan pangan</a:t>
            </a:r>
          </a:p>
        </p:txBody>
      </p:sp>
      <p:sp>
        <p:nvSpPr>
          <p:cNvPr id="385" name="Google Shape;439;p58">
            <a:extLst>
              <a:ext uri="{FF2B5EF4-FFF2-40B4-BE49-F238E27FC236}">
                <a16:creationId xmlns:a16="http://schemas.microsoft.com/office/drawing/2014/main" id="{8049587B-2EF3-4715-9D09-C77706D6F3DE}"/>
              </a:ext>
            </a:extLst>
          </p:cNvPr>
          <p:cNvSpPr txBox="1">
            <a:spLocks/>
          </p:cNvSpPr>
          <p:nvPr/>
        </p:nvSpPr>
        <p:spPr>
          <a:xfrm>
            <a:off x="5943495" y="2132113"/>
            <a:ext cx="2415502" cy="380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Kebutuhan kesehatan</a:t>
            </a:r>
          </a:p>
        </p:txBody>
      </p:sp>
      <p:sp>
        <p:nvSpPr>
          <p:cNvPr id="386" name="Google Shape;439;p58">
            <a:extLst>
              <a:ext uri="{FF2B5EF4-FFF2-40B4-BE49-F238E27FC236}">
                <a16:creationId xmlns:a16="http://schemas.microsoft.com/office/drawing/2014/main" id="{EEE214D4-A6B3-AE1F-2039-F6D52EA9BD4A}"/>
              </a:ext>
            </a:extLst>
          </p:cNvPr>
          <p:cNvSpPr txBox="1">
            <a:spLocks/>
          </p:cNvSpPr>
          <p:nvPr/>
        </p:nvSpPr>
        <p:spPr>
          <a:xfrm>
            <a:off x="5943495" y="2748910"/>
            <a:ext cx="2415502" cy="380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Kebutuhan pendidikan</a:t>
            </a:r>
          </a:p>
        </p:txBody>
      </p:sp>
    </p:spTree>
    <p:extLst>
      <p:ext uri="{BB962C8B-B14F-4D97-AF65-F5344CB8AC3E}">
        <p14:creationId xmlns:p14="http://schemas.microsoft.com/office/powerpoint/2010/main" val="79003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D208-C8ED-43BB-8445-8102E0E4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50" y="417881"/>
            <a:ext cx="3273900" cy="418885"/>
          </a:xfrm>
        </p:spPr>
        <p:txBody>
          <a:bodyPr anchor="ctr"/>
          <a:lstStyle/>
          <a:p>
            <a:r>
              <a:rPr lang="en-US" sz="2400" dirty="0" err="1"/>
              <a:t>Larangan</a:t>
            </a:r>
            <a:r>
              <a:rPr lang="en-US" sz="2400" dirty="0"/>
              <a:t> </a:t>
            </a:r>
            <a:r>
              <a:rPr lang="en-US" sz="2400" dirty="0" err="1"/>
              <a:t>Penerima</a:t>
            </a:r>
            <a:endParaRPr lang="en-US" sz="2400" dirty="0"/>
          </a:p>
        </p:txBody>
      </p:sp>
      <p:graphicFrame>
        <p:nvGraphicFramePr>
          <p:cNvPr id="3" name="Table 20">
            <a:extLst>
              <a:ext uri="{FF2B5EF4-FFF2-40B4-BE49-F238E27FC236}">
                <a16:creationId xmlns:a16="http://schemas.microsoft.com/office/drawing/2014/main" id="{D0F4AB31-8DC4-4E5F-0347-796036C36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020630"/>
              </p:ext>
            </p:extLst>
          </p:nvPr>
        </p:nvGraphicFramePr>
        <p:xfrm>
          <a:off x="584688" y="836763"/>
          <a:ext cx="3871047" cy="385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047">
                  <a:extLst>
                    <a:ext uri="{9D8B030D-6E8A-4147-A177-3AD203B41FA5}">
                      <a16:colId xmlns:a16="http://schemas.microsoft.com/office/drawing/2014/main" val="3781745419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32472723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Membelanjakan</a:t>
                      </a: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bansos</a:t>
                      </a: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biaya</a:t>
                      </a: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pendidikan</a:t>
                      </a: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luar</a:t>
                      </a: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penggunaan</a:t>
                      </a: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telah</a:t>
                      </a: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diatur</a:t>
                      </a: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Pergub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17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Merokok</a:t>
                      </a:r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5262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Menggunakan</a:t>
                      </a:r>
                      <a:r>
                        <a:rPr lang="en-ID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ID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mengedarkan</a:t>
                      </a:r>
                      <a:r>
                        <a:rPr lang="en-ID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narkotika</a:t>
                      </a:r>
                      <a:r>
                        <a:rPr lang="en-ID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ID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obat-obatan</a:t>
                      </a:r>
                      <a:r>
                        <a:rPr lang="en-ID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terlarang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982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D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Melakukan</a:t>
                      </a:r>
                      <a:r>
                        <a:rPr lang="en-ID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perbuatan</a:t>
                      </a:r>
                      <a:r>
                        <a:rPr lang="en-ID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asusila</a:t>
                      </a:r>
                      <a:r>
                        <a:rPr lang="en-ID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ID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pergaulan</a:t>
                      </a:r>
                      <a:r>
                        <a:rPr lang="en-ID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bebas</a:t>
                      </a:r>
                      <a:r>
                        <a:rPr lang="en-ID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ID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pelecehan</a:t>
                      </a:r>
                      <a:r>
                        <a:rPr lang="en-ID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seksual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1514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Terlibat</a:t>
                      </a:r>
                      <a:r>
                        <a:rPr lang="en-ID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ID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kekerasan</a:t>
                      </a:r>
                      <a:r>
                        <a:rPr lang="en-ID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ID" sz="100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perundungan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13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Terlibat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tawuran</a:t>
                      </a:r>
                      <a:endParaRPr lang="en-ID" sz="10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59767" marB="5976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7980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Terlibat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geng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motor/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geng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sekolah</a:t>
                      </a:r>
                      <a:endParaRPr lang="en-ID" sz="10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59767" marB="5976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81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Minum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minuman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keras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minuman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beralkohol</a:t>
                      </a:r>
                      <a:endParaRPr lang="en-ID" sz="10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59767" marB="5976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6816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Terlibat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pencurian</a:t>
                      </a:r>
                      <a:endParaRPr lang="en-ID" sz="10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59767" marB="5976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20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Melakukan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pemalakan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pemerasan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penjambretan</a:t>
                      </a:r>
                      <a:endParaRPr lang="en-ID" sz="10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59767" marB="5976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7147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Terlibat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perkelahian</a:t>
                      </a:r>
                      <a:endParaRPr lang="en-ID" sz="10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59767" marB="5976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080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Terlibat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penipuan</a:t>
                      </a:r>
                      <a:endParaRPr lang="en-ID" sz="10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59767" marB="5976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8858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Terlibat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mencontek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massal</a:t>
                      </a:r>
                      <a:endParaRPr lang="en-ID" sz="10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59767" marB="5976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66901"/>
                  </a:ext>
                </a:extLst>
              </a:tr>
            </a:tbl>
          </a:graphicData>
        </a:graphic>
      </p:graphicFrame>
      <p:graphicFrame>
        <p:nvGraphicFramePr>
          <p:cNvPr id="4" name="Table 20">
            <a:extLst>
              <a:ext uri="{FF2B5EF4-FFF2-40B4-BE49-F238E27FC236}">
                <a16:creationId xmlns:a16="http://schemas.microsoft.com/office/drawing/2014/main" id="{9D14172C-A3C7-600B-5098-87A91BB12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041604"/>
              </p:ext>
            </p:extLst>
          </p:nvPr>
        </p:nvGraphicFramePr>
        <p:xfrm>
          <a:off x="4718097" y="713121"/>
          <a:ext cx="3871047" cy="3948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047">
                  <a:extLst>
                    <a:ext uri="{9D8B030D-6E8A-4147-A177-3AD203B41FA5}">
                      <a16:colId xmlns:a16="http://schemas.microsoft.com/office/drawing/2014/main" val="3781745419"/>
                    </a:ext>
                  </a:extLst>
                </a:gridCol>
                <a:gridCol w="3456000">
                  <a:extLst>
                    <a:ext uri="{9D8B030D-6E8A-4147-A177-3AD203B41FA5}">
                      <a16:colId xmlns:a16="http://schemas.microsoft.com/office/drawing/2014/main" val="32472723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Membocorkan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soal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kunci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jawaban</a:t>
                      </a:r>
                      <a:endParaRPr lang="en-ID" sz="10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59767" marB="5976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17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Terlibat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pornoaksi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pornografi</a:t>
                      </a:r>
                      <a:endParaRPr lang="en-ID" sz="10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59767" marB="5976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5262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Menyebarluaskan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gambar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senonoh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baik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secara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konvensional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maupun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melalui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media daring</a:t>
                      </a:r>
                    </a:p>
                  </a:txBody>
                  <a:tcPr marL="121909" marR="121909" marT="59767" marB="5976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982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Membawa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senjata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tajam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peralatan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lain yang </a:t>
                      </a:r>
                    </a:p>
                    <a:p>
                      <a:pPr algn="l"/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membahayakan</a:t>
                      </a:r>
                      <a:endParaRPr lang="en-ID" sz="10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60964" marB="609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1514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Sering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bolos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sekolah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minimal 4 kali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bulan</a:t>
                      </a:r>
                      <a:endParaRPr lang="en-ID" sz="10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60964" marB="609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13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Sering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terlambat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tiba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sekolah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berturut-turut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atau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berturut-turut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minimal 6 kali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ID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 </a:t>
                      </a:r>
                      <a:r>
                        <a:rPr lang="en-ID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bulan</a:t>
                      </a:r>
                      <a:endParaRPr lang="en-ID" sz="10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60964" marB="609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7980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000" b="0" i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Menggandakan</a:t>
                      </a:r>
                      <a:r>
                        <a:rPr lang="en-ID" sz="1000" b="0" i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ID" sz="1000" b="0" i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menjaminkan</a:t>
                      </a:r>
                      <a:r>
                        <a:rPr lang="en-ID" sz="1000" b="0" i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i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bansos</a:t>
                      </a:r>
                      <a:r>
                        <a:rPr lang="en-ID" sz="1000" b="0" i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i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biaya</a:t>
                      </a:r>
                      <a:r>
                        <a:rPr lang="en-ID" sz="1000" b="0" i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i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pendidikan</a:t>
                      </a:r>
                      <a:r>
                        <a:rPr lang="en-ID" sz="1000" b="0" i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dan/</a:t>
                      </a:r>
                      <a:r>
                        <a:rPr lang="en-ID" sz="1000" b="0" i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atau</a:t>
                      </a:r>
                      <a:r>
                        <a:rPr lang="en-ID" sz="1000" b="0" i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i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buku</a:t>
                      </a:r>
                      <a:r>
                        <a:rPr lang="en-ID" sz="1000" b="0" i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i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tabungan</a:t>
                      </a:r>
                      <a:r>
                        <a:rPr lang="en-ID" sz="1000" b="0" i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i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kepada</a:t>
                      </a:r>
                      <a:r>
                        <a:rPr lang="en-ID" sz="1000" b="0" i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i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pihak</a:t>
                      </a:r>
                      <a:r>
                        <a:rPr lang="en-ID" sz="1000" b="0" i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i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manapun</a:t>
                      </a:r>
                      <a:r>
                        <a:rPr lang="en-ID" sz="1000" b="0" i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ID" sz="1000" b="0" i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ID" sz="1000" b="0" i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i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bentuk</a:t>
                      </a:r>
                      <a:r>
                        <a:rPr lang="en-ID" sz="1000" b="0" i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000" b="0" i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apapun</a:t>
                      </a:r>
                      <a:endParaRPr lang="en-ID" sz="1000" b="0" i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60964" marB="6096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81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Menghabiskan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bansos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biaya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pendidikan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belanja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penggunaan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secara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nyata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dibutuhkan</a:t>
                      </a:r>
                      <a:endParaRPr lang="en-ID" sz="10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59767" marB="5976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6816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Meminjamkan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bansos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biaya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pendidikan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kepada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pihak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manapun</a:t>
                      </a:r>
                      <a:endParaRPr lang="en-ID" sz="10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59767" marB="5976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20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ID" sz="100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Melakukan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perbuatan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melanggar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peraturan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tata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tertib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sekolah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peraturan</a:t>
                      </a:r>
                      <a:r>
                        <a:rPr lang="en-US" sz="10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sekolah</a:t>
                      </a:r>
                      <a:endParaRPr lang="en-ID" sz="10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09" marR="121909" marT="59767" marB="5976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714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22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0"/>
          <p:cNvSpPr txBox="1">
            <a:spLocks noGrp="1"/>
          </p:cNvSpPr>
          <p:nvPr>
            <p:ph type="title" idx="8"/>
          </p:nvPr>
        </p:nvSpPr>
        <p:spPr>
          <a:xfrm>
            <a:off x="603850" y="711181"/>
            <a:ext cx="35972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Keunggulan KJP Plus</a:t>
            </a:r>
            <a:endParaRPr dirty="0"/>
          </a:p>
        </p:txBody>
      </p:sp>
      <p:sp>
        <p:nvSpPr>
          <p:cNvPr id="329" name="Google Shape;329;p50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50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31;p50">
            <a:extLst>
              <a:ext uri="{FF2B5EF4-FFF2-40B4-BE49-F238E27FC236}">
                <a16:creationId xmlns:a16="http://schemas.microsoft.com/office/drawing/2014/main" id="{559FE4ED-2CD2-64CB-D67B-98F59D5B94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381" y="1299797"/>
            <a:ext cx="3403424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595959"/>
                </a:solidFill>
                <a:uFill>
                  <a:noFill/>
                </a:uFill>
              </a:rPr>
              <a:t>Sasaran</a:t>
            </a:r>
            <a:endParaRPr sz="1800" dirty="0">
              <a:solidFill>
                <a:srgbClr val="595959"/>
              </a:solidFill>
            </a:endParaRPr>
          </a:p>
        </p:txBody>
      </p:sp>
      <p:sp>
        <p:nvSpPr>
          <p:cNvPr id="19" name="Google Shape;332;p50">
            <a:extLst>
              <a:ext uri="{FF2B5EF4-FFF2-40B4-BE49-F238E27FC236}">
                <a16:creationId xmlns:a16="http://schemas.microsoft.com/office/drawing/2014/main" id="{F78FA2DB-735B-5769-E6CD-18B2516E004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36926" y="1617818"/>
            <a:ext cx="3352334" cy="8403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6-21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bersekolah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Anak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Sekolah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(ATS)</a:t>
            </a:r>
          </a:p>
        </p:txBody>
      </p:sp>
      <p:sp>
        <p:nvSpPr>
          <p:cNvPr id="22" name="Google Shape;331;p50">
            <a:extLst>
              <a:ext uri="{FF2B5EF4-FFF2-40B4-BE49-F238E27FC236}">
                <a16:creationId xmlns:a16="http://schemas.microsoft.com/office/drawing/2014/main" id="{6BC50BB4-53F9-2420-F2E8-C1549DA1F3AC}"/>
              </a:ext>
            </a:extLst>
          </p:cNvPr>
          <p:cNvSpPr txBox="1">
            <a:spLocks/>
          </p:cNvSpPr>
          <p:nvPr/>
        </p:nvSpPr>
        <p:spPr>
          <a:xfrm>
            <a:off x="711381" y="2423662"/>
            <a:ext cx="3403424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err="1">
                <a:solidFill>
                  <a:srgbClr val="595959"/>
                </a:solidFill>
                <a:uFill>
                  <a:noFill/>
                </a:uFill>
              </a:rPr>
              <a:t>Besaran</a:t>
            </a:r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23" name="Google Shape;332;p50">
            <a:extLst>
              <a:ext uri="{FF2B5EF4-FFF2-40B4-BE49-F238E27FC236}">
                <a16:creationId xmlns:a16="http://schemas.microsoft.com/office/drawing/2014/main" id="{676FD6F1-8FAC-59DD-A498-5B7EDB7818AC}"/>
              </a:ext>
            </a:extLst>
          </p:cNvPr>
          <p:cNvSpPr txBox="1">
            <a:spLocks/>
          </p:cNvSpPr>
          <p:nvPr/>
        </p:nvSpPr>
        <p:spPr>
          <a:xfrm>
            <a:off x="736926" y="2767566"/>
            <a:ext cx="3352334" cy="579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/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Mengalami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</a:p>
          <a:p>
            <a:pPr marL="0" indent="0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masing-masing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jenjang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331;p50">
            <a:extLst>
              <a:ext uri="{FF2B5EF4-FFF2-40B4-BE49-F238E27FC236}">
                <a16:creationId xmlns:a16="http://schemas.microsoft.com/office/drawing/2014/main" id="{60135F61-8BE6-98FD-9242-2F2F28A48C7A}"/>
              </a:ext>
            </a:extLst>
          </p:cNvPr>
          <p:cNvSpPr txBox="1">
            <a:spLocks/>
          </p:cNvSpPr>
          <p:nvPr/>
        </p:nvSpPr>
        <p:spPr>
          <a:xfrm>
            <a:off x="711381" y="3381182"/>
            <a:ext cx="3403424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err="1">
                <a:solidFill>
                  <a:srgbClr val="595959"/>
                </a:solidFill>
                <a:uFill>
                  <a:noFill/>
                </a:uFill>
              </a:rPr>
              <a:t>Peruntukan</a:t>
            </a:r>
            <a:r>
              <a:rPr lang="en-US" sz="1800" dirty="0">
                <a:solidFill>
                  <a:srgbClr val="595959"/>
                </a:solidFill>
                <a:uFill>
                  <a:noFill/>
                </a:uFill>
              </a:rPr>
              <a:t> </a:t>
            </a:r>
          </a:p>
        </p:txBody>
      </p:sp>
      <p:sp>
        <p:nvSpPr>
          <p:cNvPr id="25" name="Google Shape;332;p50">
            <a:extLst>
              <a:ext uri="{FF2B5EF4-FFF2-40B4-BE49-F238E27FC236}">
                <a16:creationId xmlns:a16="http://schemas.microsoft.com/office/drawing/2014/main" id="{B768ADB4-4D18-90F9-8F9F-7245619D03AE}"/>
              </a:ext>
            </a:extLst>
          </p:cNvPr>
          <p:cNvSpPr txBox="1">
            <a:spLocks/>
          </p:cNvSpPr>
          <p:nvPr/>
        </p:nvSpPr>
        <p:spPr>
          <a:xfrm>
            <a:off x="736926" y="3725086"/>
            <a:ext cx="3352334" cy="579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/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Ongkos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uang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saku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tunai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/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Perlengkapan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sekolah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(non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tunai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6" name="Google Shape;331;p50">
            <a:extLst>
              <a:ext uri="{FF2B5EF4-FFF2-40B4-BE49-F238E27FC236}">
                <a16:creationId xmlns:a16="http://schemas.microsoft.com/office/drawing/2014/main" id="{71962B66-9569-72D2-6CE6-A6A02C51F931}"/>
              </a:ext>
            </a:extLst>
          </p:cNvPr>
          <p:cNvSpPr txBox="1">
            <a:spLocks/>
          </p:cNvSpPr>
          <p:nvPr/>
        </p:nvSpPr>
        <p:spPr>
          <a:xfrm>
            <a:off x="4980023" y="1437816"/>
            <a:ext cx="3403424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i="1" dirty="0">
                <a:solidFill>
                  <a:srgbClr val="595959"/>
                </a:solidFill>
                <a:uFill>
                  <a:noFill/>
                </a:uFill>
              </a:rPr>
              <a:t>Bridging</a:t>
            </a:r>
            <a:r>
              <a:rPr lang="en-US" sz="1800" dirty="0">
                <a:solidFill>
                  <a:srgbClr val="595959"/>
                </a:solidFill>
                <a:uFill>
                  <a:noFill/>
                </a:uFill>
              </a:rPr>
              <a:t> Program</a:t>
            </a:r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27" name="Google Shape;332;p50">
            <a:extLst>
              <a:ext uri="{FF2B5EF4-FFF2-40B4-BE49-F238E27FC236}">
                <a16:creationId xmlns:a16="http://schemas.microsoft.com/office/drawing/2014/main" id="{AF29649F-08B8-2CAD-AF72-E549ED255188}"/>
              </a:ext>
            </a:extLst>
          </p:cNvPr>
          <p:cNvSpPr txBox="1">
            <a:spLocks/>
          </p:cNvSpPr>
          <p:nvPr/>
        </p:nvSpPr>
        <p:spPr>
          <a:xfrm>
            <a:off x="4953960" y="1795592"/>
            <a:ext cx="3600707" cy="84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/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Siswa Kelas XII SMA/SMK/sederajat mendapat tambahan dana sebesar Rp 500.000 untuk persiapan ujian masuk Perguruan Tinggi</a:t>
            </a:r>
          </a:p>
        </p:txBody>
      </p:sp>
      <p:sp>
        <p:nvSpPr>
          <p:cNvPr id="28" name="Google Shape;331;p50">
            <a:extLst>
              <a:ext uri="{FF2B5EF4-FFF2-40B4-BE49-F238E27FC236}">
                <a16:creationId xmlns:a16="http://schemas.microsoft.com/office/drawing/2014/main" id="{0382DF58-C57F-2486-9D61-14C0F53043FC}"/>
              </a:ext>
            </a:extLst>
          </p:cNvPr>
          <p:cNvSpPr txBox="1">
            <a:spLocks/>
          </p:cNvSpPr>
          <p:nvPr/>
        </p:nvSpPr>
        <p:spPr>
          <a:xfrm>
            <a:off x="4980023" y="2596185"/>
            <a:ext cx="3403424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err="1">
                <a:solidFill>
                  <a:srgbClr val="595959"/>
                </a:solidFill>
                <a:uFill>
                  <a:noFill/>
                </a:uFill>
              </a:rPr>
              <a:t>Fasilitas</a:t>
            </a:r>
            <a:r>
              <a:rPr lang="en-US" sz="1800" dirty="0">
                <a:solidFill>
                  <a:srgbClr val="595959"/>
                </a:solidFill>
                <a:uFill>
                  <a:noFill/>
                </a:uFill>
              </a:rPr>
              <a:t> </a:t>
            </a:r>
            <a:r>
              <a:rPr lang="en-US" sz="1800" dirty="0" err="1">
                <a:solidFill>
                  <a:srgbClr val="595959"/>
                </a:solidFill>
                <a:uFill>
                  <a:noFill/>
                </a:uFill>
              </a:rPr>
              <a:t>Pendukung</a:t>
            </a:r>
            <a:endParaRPr lang="en-US" sz="1800" dirty="0">
              <a:solidFill>
                <a:srgbClr val="595959"/>
              </a:solidFill>
              <a:uFill>
                <a:noFill/>
              </a:uFill>
            </a:endParaRPr>
          </a:p>
        </p:txBody>
      </p:sp>
      <p:sp>
        <p:nvSpPr>
          <p:cNvPr id="29" name="Google Shape;332;p50">
            <a:extLst>
              <a:ext uri="{FF2B5EF4-FFF2-40B4-BE49-F238E27FC236}">
                <a16:creationId xmlns:a16="http://schemas.microsoft.com/office/drawing/2014/main" id="{1F9C5C8B-2546-6F95-8DB9-2C75F41709A3}"/>
              </a:ext>
            </a:extLst>
          </p:cNvPr>
          <p:cNvSpPr txBox="1">
            <a:spLocks/>
          </p:cNvSpPr>
          <p:nvPr/>
        </p:nvSpPr>
        <p:spPr>
          <a:xfrm>
            <a:off x="5005568" y="2922836"/>
            <a:ext cx="3352334" cy="129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None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/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Transjakarta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gratis</a:t>
            </a:r>
          </a:p>
          <a:p>
            <a:pPr marL="0" indent="0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Masuk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Ancol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gratis</a:t>
            </a:r>
          </a:p>
          <a:p>
            <a:pPr marL="0" indent="0"/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Pangan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bersubsidi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Museum gratis</a:t>
            </a:r>
          </a:p>
          <a:p>
            <a:pPr marL="0" indent="0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Masuk Monas dan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Ragunan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gratis</a:t>
            </a:r>
          </a:p>
        </p:txBody>
      </p:sp>
    </p:spTree>
    <p:extLst>
      <p:ext uri="{BB962C8B-B14F-4D97-AF65-F5344CB8AC3E}">
        <p14:creationId xmlns:p14="http://schemas.microsoft.com/office/powerpoint/2010/main" val="230883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28;p50">
            <a:extLst>
              <a:ext uri="{FF2B5EF4-FFF2-40B4-BE49-F238E27FC236}">
                <a16:creationId xmlns:a16="http://schemas.microsoft.com/office/drawing/2014/main" id="{353344FE-5C7F-E879-357A-E78BDED3D662}"/>
              </a:ext>
            </a:extLst>
          </p:cNvPr>
          <p:cNvSpPr txBox="1">
            <a:spLocks/>
          </p:cNvSpPr>
          <p:nvPr/>
        </p:nvSpPr>
        <p:spPr>
          <a:xfrm>
            <a:off x="319177" y="262606"/>
            <a:ext cx="71685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>
                <a:solidFill>
                  <a:schemeClr val="accent2"/>
                </a:solidFill>
                <a:latin typeface="Concert One" pitchFamily="2" charset="0"/>
              </a:rPr>
              <a:t>Jumlah</a:t>
            </a:r>
            <a:r>
              <a:rPr lang="en-US" sz="2800" dirty="0">
                <a:solidFill>
                  <a:schemeClr val="accent2"/>
                </a:solidFill>
                <a:latin typeface="Concert One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Concert One" pitchFamily="2" charset="0"/>
              </a:rPr>
              <a:t>Penerima</a:t>
            </a:r>
            <a:r>
              <a:rPr lang="en-US" sz="2800" dirty="0">
                <a:solidFill>
                  <a:schemeClr val="accent2"/>
                </a:solidFill>
                <a:latin typeface="Concert One" pitchFamily="2" charset="0"/>
              </a:rPr>
              <a:t> KJP Plus </a:t>
            </a:r>
            <a:r>
              <a:rPr lang="en-US" sz="2800" dirty="0" err="1">
                <a:solidFill>
                  <a:schemeClr val="accent2"/>
                </a:solidFill>
                <a:latin typeface="Concert One" pitchFamily="2" charset="0"/>
              </a:rPr>
              <a:t>Tahun</a:t>
            </a:r>
            <a:r>
              <a:rPr lang="en-US" sz="2800" dirty="0">
                <a:solidFill>
                  <a:schemeClr val="accent2"/>
                </a:solidFill>
                <a:latin typeface="Concert One" pitchFamily="2" charset="0"/>
              </a:rPr>
              <a:t> 2015-2022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A8ABEE7-17D1-310A-D55F-7E26ABAA06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019668"/>
              </p:ext>
            </p:extLst>
          </p:nvPr>
        </p:nvGraphicFramePr>
        <p:xfrm>
          <a:off x="345058" y="992038"/>
          <a:ext cx="8445260" cy="381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9665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81"/>
          <p:cNvSpPr txBox="1">
            <a:spLocks noGrp="1"/>
          </p:cNvSpPr>
          <p:nvPr>
            <p:ph type="title"/>
          </p:nvPr>
        </p:nvSpPr>
        <p:spPr>
          <a:xfrm>
            <a:off x="605505" y="494944"/>
            <a:ext cx="3664565" cy="1220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Mekanisme dan Timeline Pendataan KJP Plus</a:t>
            </a:r>
            <a:endParaRPr dirty="0"/>
          </a:p>
        </p:txBody>
      </p:sp>
      <p:sp>
        <p:nvSpPr>
          <p:cNvPr id="893" name="Google Shape;893;p81"/>
          <p:cNvSpPr/>
          <p:nvPr/>
        </p:nvSpPr>
        <p:spPr>
          <a:xfrm>
            <a:off x="662722" y="1785333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81"/>
          <p:cNvSpPr/>
          <p:nvPr/>
        </p:nvSpPr>
        <p:spPr>
          <a:xfrm>
            <a:off x="704797" y="1765711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891;p81">
            <a:extLst>
              <a:ext uri="{FF2B5EF4-FFF2-40B4-BE49-F238E27FC236}">
                <a16:creationId xmlns:a16="http://schemas.microsoft.com/office/drawing/2014/main" id="{D6C92E16-7E5A-6ADB-2CE1-46AEAD13F401}"/>
              </a:ext>
            </a:extLst>
          </p:cNvPr>
          <p:cNvSpPr txBox="1">
            <a:spLocks/>
          </p:cNvSpPr>
          <p:nvPr/>
        </p:nvSpPr>
        <p:spPr>
          <a:xfrm>
            <a:off x="1206270" y="1657693"/>
            <a:ext cx="19776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>
              <a:buFont typeface="Roboto Mono Medium"/>
              <a:buNone/>
            </a:pPr>
            <a:r>
              <a:rPr lang="en-US" sz="1600" b="1" dirty="0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rPr>
              <a:t>6-12 </a:t>
            </a:r>
            <a:r>
              <a:rPr lang="en-US" sz="1600" b="1" dirty="0" err="1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rPr>
              <a:t>Februari</a:t>
            </a:r>
            <a:r>
              <a:rPr lang="en-US" sz="1600" b="1" dirty="0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rPr>
              <a:t> 2023</a:t>
            </a:r>
          </a:p>
        </p:txBody>
      </p:sp>
      <p:sp>
        <p:nvSpPr>
          <p:cNvPr id="6" name="Google Shape;439;p58">
            <a:extLst>
              <a:ext uri="{FF2B5EF4-FFF2-40B4-BE49-F238E27FC236}">
                <a16:creationId xmlns:a16="http://schemas.microsoft.com/office/drawing/2014/main" id="{6B0E4073-20F9-68E0-77C1-DBE154F0EB17}"/>
              </a:ext>
            </a:extLst>
          </p:cNvPr>
          <p:cNvSpPr txBox="1">
            <a:spLocks/>
          </p:cNvSpPr>
          <p:nvPr/>
        </p:nvSpPr>
        <p:spPr>
          <a:xfrm>
            <a:off x="1197644" y="1947225"/>
            <a:ext cx="2871156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Pemadanan data</a:t>
            </a:r>
          </a:p>
        </p:txBody>
      </p:sp>
      <p:sp>
        <p:nvSpPr>
          <p:cNvPr id="10" name="Google Shape;439;p58">
            <a:extLst>
              <a:ext uri="{FF2B5EF4-FFF2-40B4-BE49-F238E27FC236}">
                <a16:creationId xmlns:a16="http://schemas.microsoft.com/office/drawing/2014/main" id="{A4EE459C-2248-4EC9-933D-B4EB8E48C2AB}"/>
              </a:ext>
            </a:extLst>
          </p:cNvPr>
          <p:cNvSpPr txBox="1">
            <a:spLocks/>
          </p:cNvSpPr>
          <p:nvPr/>
        </p:nvSpPr>
        <p:spPr>
          <a:xfrm>
            <a:off x="1203802" y="2591150"/>
            <a:ext cx="3147745" cy="1729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6213" indent="-176213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Pengumuman calon penerima </a:t>
            </a:r>
          </a:p>
          <a:p>
            <a:pPr marL="176213" indent="-176213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Pengumpulan berkas pendaftaran</a:t>
            </a:r>
          </a:p>
          <a:p>
            <a:pPr marL="176213" indent="-176213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Verifikasi sekolah</a:t>
            </a:r>
          </a:p>
          <a:p>
            <a:pPr marL="447675" lvl="2" indent="-180975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Mengecek dan melengkapi identitas siswa dan sekolah (khusus penerima baru dengan melengkapi data wali dan kontak darurat)</a:t>
            </a:r>
          </a:p>
          <a:p>
            <a:pPr marL="447675" lvl="2" indent="-180975">
              <a:buClr>
                <a:schemeClr val="dk1"/>
              </a:buClr>
              <a:buSzPct val="90000"/>
              <a:buFont typeface="Arial" panose="020B0604020202020204" pitchFamily="34" charset="0"/>
              <a:buChar char="•"/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Persetujuan kepala sekolah</a:t>
            </a:r>
          </a:p>
          <a:p>
            <a:pPr marL="447675" lvl="2" indent="-180975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it-IT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Upload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kelengkapan berkas</a:t>
            </a:r>
          </a:p>
        </p:txBody>
      </p:sp>
      <p:sp>
        <p:nvSpPr>
          <p:cNvPr id="11" name="Google Shape;877;p81">
            <a:extLst>
              <a:ext uri="{FF2B5EF4-FFF2-40B4-BE49-F238E27FC236}">
                <a16:creationId xmlns:a16="http://schemas.microsoft.com/office/drawing/2014/main" id="{07808A73-BDBC-8C97-6707-14F8B8F8A894}"/>
              </a:ext>
            </a:extLst>
          </p:cNvPr>
          <p:cNvSpPr/>
          <p:nvPr/>
        </p:nvSpPr>
        <p:spPr>
          <a:xfrm>
            <a:off x="5075202" y="1774510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878;p81">
            <a:extLst>
              <a:ext uri="{FF2B5EF4-FFF2-40B4-BE49-F238E27FC236}">
                <a16:creationId xmlns:a16="http://schemas.microsoft.com/office/drawing/2014/main" id="{AE20BB1F-11CB-E41E-3F3B-B343C09AE99F}"/>
              </a:ext>
            </a:extLst>
          </p:cNvPr>
          <p:cNvSpPr/>
          <p:nvPr/>
        </p:nvSpPr>
        <p:spPr>
          <a:xfrm>
            <a:off x="5117277" y="1754889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891;p81">
            <a:extLst>
              <a:ext uri="{FF2B5EF4-FFF2-40B4-BE49-F238E27FC236}">
                <a16:creationId xmlns:a16="http://schemas.microsoft.com/office/drawing/2014/main" id="{F2EFA52B-7FFF-7943-DC24-BEF4806A2B62}"/>
              </a:ext>
            </a:extLst>
          </p:cNvPr>
          <p:cNvSpPr txBox="1">
            <a:spLocks/>
          </p:cNvSpPr>
          <p:nvPr/>
        </p:nvSpPr>
        <p:spPr>
          <a:xfrm>
            <a:off x="5621620" y="1611798"/>
            <a:ext cx="19776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>
              <a:buFont typeface="Roboto Mono Medium"/>
              <a:buNone/>
            </a:pPr>
            <a:r>
              <a:rPr lang="en-US" sz="1600" b="1" dirty="0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rPr>
              <a:t>20-24 </a:t>
            </a:r>
            <a:r>
              <a:rPr lang="en-US" sz="1600" b="1" dirty="0" err="1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rPr>
              <a:t>Maret</a:t>
            </a:r>
            <a:r>
              <a:rPr lang="en-US" sz="1600" b="1" dirty="0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rPr>
              <a:t> 2023</a:t>
            </a:r>
          </a:p>
        </p:txBody>
      </p:sp>
      <p:sp>
        <p:nvSpPr>
          <p:cNvPr id="14" name="Google Shape;893;p81">
            <a:extLst>
              <a:ext uri="{FF2B5EF4-FFF2-40B4-BE49-F238E27FC236}">
                <a16:creationId xmlns:a16="http://schemas.microsoft.com/office/drawing/2014/main" id="{CDAD8957-9C67-29EF-4730-AD61625A9EE5}"/>
              </a:ext>
            </a:extLst>
          </p:cNvPr>
          <p:cNvSpPr/>
          <p:nvPr/>
        </p:nvSpPr>
        <p:spPr>
          <a:xfrm>
            <a:off x="5075202" y="2461181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894;p81">
            <a:extLst>
              <a:ext uri="{FF2B5EF4-FFF2-40B4-BE49-F238E27FC236}">
                <a16:creationId xmlns:a16="http://schemas.microsoft.com/office/drawing/2014/main" id="{67D5E93B-BEE6-B66F-4035-4369B5FE692C}"/>
              </a:ext>
            </a:extLst>
          </p:cNvPr>
          <p:cNvSpPr/>
          <p:nvPr/>
        </p:nvSpPr>
        <p:spPr>
          <a:xfrm>
            <a:off x="5117277" y="2441559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439;p58">
            <a:extLst>
              <a:ext uri="{FF2B5EF4-FFF2-40B4-BE49-F238E27FC236}">
                <a16:creationId xmlns:a16="http://schemas.microsoft.com/office/drawing/2014/main" id="{22721B3C-8E66-198D-50AF-D424C503F8B6}"/>
              </a:ext>
            </a:extLst>
          </p:cNvPr>
          <p:cNvSpPr txBox="1">
            <a:spLocks/>
          </p:cNvSpPr>
          <p:nvPr/>
        </p:nvSpPr>
        <p:spPr>
          <a:xfrm>
            <a:off x="5612994" y="1901330"/>
            <a:ext cx="2792775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Verifikasi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persetujuan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Kepala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Dinas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891;p81">
            <a:extLst>
              <a:ext uri="{FF2B5EF4-FFF2-40B4-BE49-F238E27FC236}">
                <a16:creationId xmlns:a16="http://schemas.microsoft.com/office/drawing/2014/main" id="{F56CABCE-F4E8-B270-1427-071A01D265F6}"/>
              </a:ext>
            </a:extLst>
          </p:cNvPr>
          <p:cNvSpPr txBox="1">
            <a:spLocks/>
          </p:cNvSpPr>
          <p:nvPr/>
        </p:nvSpPr>
        <p:spPr>
          <a:xfrm>
            <a:off x="5618750" y="2333541"/>
            <a:ext cx="2308846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>
              <a:buFont typeface="Roboto Mono Medium"/>
              <a:buNone/>
            </a:pPr>
            <a:r>
              <a:rPr lang="en-US" sz="1600" b="1" dirty="0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rPr>
              <a:t>27 Maret-2 Mei 2023</a:t>
            </a:r>
          </a:p>
        </p:txBody>
      </p:sp>
      <p:sp>
        <p:nvSpPr>
          <p:cNvPr id="18" name="Google Shape;439;p58">
            <a:extLst>
              <a:ext uri="{FF2B5EF4-FFF2-40B4-BE49-F238E27FC236}">
                <a16:creationId xmlns:a16="http://schemas.microsoft.com/office/drawing/2014/main" id="{E8387F45-3486-1D65-9474-882D92549D0B}"/>
              </a:ext>
            </a:extLst>
          </p:cNvPr>
          <p:cNvSpPr txBox="1">
            <a:spLocks/>
          </p:cNvSpPr>
          <p:nvPr/>
        </p:nvSpPr>
        <p:spPr>
          <a:xfrm>
            <a:off x="5610124" y="2623072"/>
            <a:ext cx="2871156" cy="4062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Penetapan penerima melalui Keputusan Gubernur</a:t>
            </a:r>
          </a:p>
        </p:txBody>
      </p:sp>
      <p:sp>
        <p:nvSpPr>
          <p:cNvPr id="3" name="Google Shape;893;p81">
            <a:extLst>
              <a:ext uri="{FF2B5EF4-FFF2-40B4-BE49-F238E27FC236}">
                <a16:creationId xmlns:a16="http://schemas.microsoft.com/office/drawing/2014/main" id="{50A15A1D-9B45-C348-4BD4-C0240FA6A840}"/>
              </a:ext>
            </a:extLst>
          </p:cNvPr>
          <p:cNvSpPr/>
          <p:nvPr/>
        </p:nvSpPr>
        <p:spPr>
          <a:xfrm>
            <a:off x="660254" y="2296572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894;p81">
            <a:extLst>
              <a:ext uri="{FF2B5EF4-FFF2-40B4-BE49-F238E27FC236}">
                <a16:creationId xmlns:a16="http://schemas.microsoft.com/office/drawing/2014/main" id="{D33AF20D-ED05-52E4-06C1-CDF940594F04}"/>
              </a:ext>
            </a:extLst>
          </p:cNvPr>
          <p:cNvSpPr/>
          <p:nvPr/>
        </p:nvSpPr>
        <p:spPr>
          <a:xfrm>
            <a:off x="702329" y="2276950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891;p81">
            <a:extLst>
              <a:ext uri="{FF2B5EF4-FFF2-40B4-BE49-F238E27FC236}">
                <a16:creationId xmlns:a16="http://schemas.microsoft.com/office/drawing/2014/main" id="{5D53FE6B-FD31-5410-528F-6B19F7B87237}"/>
              </a:ext>
            </a:extLst>
          </p:cNvPr>
          <p:cNvSpPr txBox="1">
            <a:spLocks/>
          </p:cNvSpPr>
          <p:nvPr/>
        </p:nvSpPr>
        <p:spPr>
          <a:xfrm>
            <a:off x="1203801" y="2168932"/>
            <a:ext cx="2663771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>
              <a:buFont typeface="Roboto Mono Medium"/>
              <a:buNone/>
            </a:pPr>
            <a:r>
              <a:rPr lang="en-US" sz="1600" b="1" dirty="0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rPr>
              <a:t>13 Februari-17 </a:t>
            </a:r>
            <a:r>
              <a:rPr lang="en-US" sz="1600" b="1" dirty="0" err="1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rPr>
              <a:t>Maret</a:t>
            </a:r>
            <a:r>
              <a:rPr lang="en-US" sz="1600" b="1" dirty="0">
                <a:solidFill>
                  <a:srgbClr val="595959"/>
                </a:solidFill>
                <a:latin typeface="Concert One"/>
                <a:ea typeface="Concert One"/>
                <a:cs typeface="Concert One"/>
                <a:sym typeface="Concert One"/>
              </a:rPr>
              <a:t> 2023</a:t>
            </a:r>
          </a:p>
        </p:txBody>
      </p:sp>
      <p:sp>
        <p:nvSpPr>
          <p:cNvPr id="20" name="Google Shape;439;p58">
            <a:extLst>
              <a:ext uri="{FF2B5EF4-FFF2-40B4-BE49-F238E27FC236}">
                <a16:creationId xmlns:a16="http://schemas.microsoft.com/office/drawing/2014/main" id="{7977AD7C-4435-793E-3B3E-925640088CDD}"/>
              </a:ext>
            </a:extLst>
          </p:cNvPr>
          <p:cNvSpPr txBox="1">
            <a:spLocks/>
          </p:cNvSpPr>
          <p:nvPr/>
        </p:nvSpPr>
        <p:spPr>
          <a:xfrm>
            <a:off x="1195176" y="2587151"/>
            <a:ext cx="2871156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Pendataan siswa di sekolah </a:t>
            </a:r>
          </a:p>
          <a:p>
            <a:pPr>
              <a:buClr>
                <a:schemeClr val="dk1"/>
              </a:buClr>
              <a:buSzPts val="1100"/>
            </a:pP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439;p58">
            <a:extLst>
              <a:ext uri="{FF2B5EF4-FFF2-40B4-BE49-F238E27FC236}">
                <a16:creationId xmlns:a16="http://schemas.microsoft.com/office/drawing/2014/main" id="{E531EFCB-C59E-F99D-98E9-3695FEA57D98}"/>
              </a:ext>
            </a:extLst>
          </p:cNvPr>
          <p:cNvSpPr txBox="1">
            <a:spLocks/>
          </p:cNvSpPr>
          <p:nvPr/>
        </p:nvSpPr>
        <p:spPr>
          <a:xfrm>
            <a:off x="1203801" y="4353374"/>
            <a:ext cx="2871156" cy="3515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it-IT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Catatan: Mutasi data siswa bisa dilakukan melalui Form Pengecekan Data Siswa</a:t>
            </a:r>
          </a:p>
        </p:txBody>
      </p:sp>
    </p:spTree>
    <p:extLst>
      <p:ext uri="{BB962C8B-B14F-4D97-AF65-F5344CB8AC3E}">
        <p14:creationId xmlns:p14="http://schemas.microsoft.com/office/powerpoint/2010/main" val="1234597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51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1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1"/>
          <p:cNvSpPr txBox="1">
            <a:spLocks noGrp="1"/>
          </p:cNvSpPr>
          <p:nvPr>
            <p:ph type="title"/>
          </p:nvPr>
        </p:nvSpPr>
        <p:spPr>
          <a:xfrm>
            <a:off x="2673000" y="1026544"/>
            <a:ext cx="3798000" cy="16476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Kartu Jakarta Mahasiswa Unggul (KJMU)</a:t>
            </a:r>
            <a:endParaRPr sz="2800" dirty="0"/>
          </a:p>
        </p:txBody>
      </p:sp>
      <p:sp>
        <p:nvSpPr>
          <p:cNvPr id="349" name="Google Shape;349;p51"/>
          <p:cNvSpPr txBox="1">
            <a:spLocks noGrp="1"/>
          </p:cNvSpPr>
          <p:nvPr>
            <p:ph type="subTitle" idx="1"/>
          </p:nvPr>
        </p:nvSpPr>
        <p:spPr>
          <a:xfrm>
            <a:off x="2937750" y="2553424"/>
            <a:ext cx="3268500" cy="47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Tahap I Tahun 2023</a:t>
            </a:r>
            <a:endParaRPr b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F0E2972-51FD-3A38-2FA9-E2B2A77079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9" y="137304"/>
            <a:ext cx="350700" cy="396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10F7562-FCF1-9AE9-B670-A1B03B5B13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>
          <a:xfrm>
            <a:off x="827042" y="102801"/>
            <a:ext cx="502838" cy="4680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36D1A6A-0C3E-C856-2931-CA3BC8A605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7" y="137304"/>
            <a:ext cx="380451" cy="39600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7D207A5-9D73-00AC-AA82-B4B702E127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965" y="4633199"/>
            <a:ext cx="908120" cy="3960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4CBDA62-957E-CCCB-4E2A-BE1958D2AD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2908" y="-35912"/>
            <a:ext cx="615339" cy="615339"/>
          </a:xfrm>
          <a:prstGeom prst="rect">
            <a:avLst/>
          </a:prstGeom>
        </p:spPr>
      </p:pic>
      <p:pic>
        <p:nvPicPr>
          <p:cNvPr id="9" name="Picture 2" descr="C:\Users\kasp\Pictures\Untitled-1.png">
            <a:extLst>
              <a:ext uri="{FF2B5EF4-FFF2-40B4-BE49-F238E27FC236}">
                <a16:creationId xmlns:a16="http://schemas.microsoft.com/office/drawing/2014/main" id="{E700EB42-8D98-A540-550F-898114D4D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672">
            <a:off x="3584084" y="2921497"/>
            <a:ext cx="1887350" cy="150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2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Dasar Hukum</a:t>
            </a:r>
            <a:endParaRPr dirty="0"/>
          </a:p>
        </p:txBody>
      </p:sp>
      <p:pic>
        <p:nvPicPr>
          <p:cNvPr id="356" name="Google Shape;356;p52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103650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31;p50">
            <a:extLst>
              <a:ext uri="{FF2B5EF4-FFF2-40B4-BE49-F238E27FC236}">
                <a16:creationId xmlns:a16="http://schemas.microsoft.com/office/drawing/2014/main" id="{473D1928-5C09-F8A7-A1FD-976908AE9974}"/>
              </a:ext>
            </a:extLst>
          </p:cNvPr>
          <p:cNvSpPr txBox="1">
            <a:spLocks/>
          </p:cNvSpPr>
          <p:nvPr/>
        </p:nvSpPr>
        <p:spPr>
          <a:xfrm>
            <a:off x="907470" y="1687981"/>
            <a:ext cx="29178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rgbClr val="595959"/>
                </a:solidFill>
                <a:uFill>
                  <a:noFill/>
                </a:uFill>
              </a:rPr>
              <a:t>01</a:t>
            </a:r>
            <a:endParaRPr lang="en" dirty="0">
              <a:solidFill>
                <a:srgbClr val="595959"/>
              </a:solidFill>
            </a:endParaRPr>
          </a:p>
        </p:txBody>
      </p:sp>
      <p:sp>
        <p:nvSpPr>
          <p:cNvPr id="5" name="Google Shape;332;p50">
            <a:extLst>
              <a:ext uri="{FF2B5EF4-FFF2-40B4-BE49-F238E27FC236}">
                <a16:creationId xmlns:a16="http://schemas.microsoft.com/office/drawing/2014/main" id="{6FC8CCC1-518E-AEED-8659-9D49921D5D33}"/>
              </a:ext>
            </a:extLst>
          </p:cNvPr>
          <p:cNvSpPr txBox="1">
            <a:spLocks/>
          </p:cNvSpPr>
          <p:nvPr/>
        </p:nvSpPr>
        <p:spPr>
          <a:xfrm>
            <a:off x="929350" y="2092267"/>
            <a:ext cx="2874000" cy="61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2020: </a:t>
            </a:r>
          </a:p>
          <a:p>
            <a:pPr marL="0" indent="0" algn="ctr">
              <a:buNone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No. 97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2019</a:t>
            </a:r>
          </a:p>
        </p:txBody>
      </p:sp>
      <p:sp>
        <p:nvSpPr>
          <p:cNvPr id="10" name="Google Shape;331;p50">
            <a:extLst>
              <a:ext uri="{FF2B5EF4-FFF2-40B4-BE49-F238E27FC236}">
                <a16:creationId xmlns:a16="http://schemas.microsoft.com/office/drawing/2014/main" id="{76DDCCC3-6DCF-9083-98FD-039BDD3E3FE2}"/>
              </a:ext>
            </a:extLst>
          </p:cNvPr>
          <p:cNvSpPr txBox="1">
            <a:spLocks/>
          </p:cNvSpPr>
          <p:nvPr/>
        </p:nvSpPr>
        <p:spPr>
          <a:xfrm>
            <a:off x="907470" y="2837050"/>
            <a:ext cx="29178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rgbClr val="595959"/>
                </a:solidFill>
                <a:uFill>
                  <a:noFill/>
                </a:uFill>
              </a:rPr>
              <a:t>02</a:t>
            </a:r>
            <a:endParaRPr lang="en" dirty="0">
              <a:solidFill>
                <a:srgbClr val="595959"/>
              </a:solidFill>
            </a:endParaRPr>
          </a:p>
        </p:txBody>
      </p:sp>
      <p:sp>
        <p:nvSpPr>
          <p:cNvPr id="11" name="Google Shape;332;p50">
            <a:extLst>
              <a:ext uri="{FF2B5EF4-FFF2-40B4-BE49-F238E27FC236}">
                <a16:creationId xmlns:a16="http://schemas.microsoft.com/office/drawing/2014/main" id="{05FB4666-BEA0-6D85-5A13-8F5C4D15EA4B}"/>
              </a:ext>
            </a:extLst>
          </p:cNvPr>
          <p:cNvSpPr txBox="1">
            <a:spLocks/>
          </p:cNvSpPr>
          <p:nvPr/>
        </p:nvSpPr>
        <p:spPr>
          <a:xfrm>
            <a:off x="929350" y="3241336"/>
            <a:ext cx="2874000" cy="61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Tahap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2021: </a:t>
            </a:r>
          </a:p>
          <a:p>
            <a:pPr marL="0" indent="0" algn="ctr">
              <a:buNone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No. 91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</p:txBody>
      </p:sp>
      <p:sp>
        <p:nvSpPr>
          <p:cNvPr id="12" name="Google Shape;331;p50">
            <a:extLst>
              <a:ext uri="{FF2B5EF4-FFF2-40B4-BE49-F238E27FC236}">
                <a16:creationId xmlns:a16="http://schemas.microsoft.com/office/drawing/2014/main" id="{52567351-F1C9-3CA9-2BA1-E4D9B56C9E1A}"/>
              </a:ext>
            </a:extLst>
          </p:cNvPr>
          <p:cNvSpPr txBox="1">
            <a:spLocks/>
          </p:cNvSpPr>
          <p:nvPr/>
        </p:nvSpPr>
        <p:spPr>
          <a:xfrm>
            <a:off x="5296852" y="1549962"/>
            <a:ext cx="29178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rgbClr val="595959"/>
                </a:solidFill>
                <a:uFill>
                  <a:noFill/>
                </a:uFill>
              </a:rPr>
              <a:t>03</a:t>
            </a:r>
            <a:endParaRPr lang="en" dirty="0">
              <a:solidFill>
                <a:srgbClr val="595959"/>
              </a:solidFill>
            </a:endParaRPr>
          </a:p>
        </p:txBody>
      </p:sp>
      <p:sp>
        <p:nvSpPr>
          <p:cNvPr id="13" name="Google Shape;332;p50">
            <a:extLst>
              <a:ext uri="{FF2B5EF4-FFF2-40B4-BE49-F238E27FC236}">
                <a16:creationId xmlns:a16="http://schemas.microsoft.com/office/drawing/2014/main" id="{3BE706EB-5193-E136-4032-6E359F526412}"/>
              </a:ext>
            </a:extLst>
          </p:cNvPr>
          <p:cNvSpPr txBox="1">
            <a:spLocks/>
          </p:cNvSpPr>
          <p:nvPr/>
        </p:nvSpPr>
        <p:spPr>
          <a:xfrm>
            <a:off x="5318732" y="1954247"/>
            <a:ext cx="2874000" cy="210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Mulai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Tahap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2021: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No. 101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2021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Kedua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Atas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No. 97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2019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Bantuan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Pendidikan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Mampu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9"/>
          <p:cNvSpPr txBox="1">
            <a:spLocks noGrp="1"/>
          </p:cNvSpPr>
          <p:nvPr>
            <p:ph type="title" idx="8"/>
          </p:nvPr>
        </p:nvSpPr>
        <p:spPr>
          <a:xfrm>
            <a:off x="1926750" y="711175"/>
            <a:ext cx="52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Tujuan</a:t>
            </a:r>
            <a:endParaRPr dirty="0"/>
          </a:p>
        </p:txBody>
      </p:sp>
      <p:grpSp>
        <p:nvGrpSpPr>
          <p:cNvPr id="470" name="Google Shape;470;p59"/>
          <p:cNvGrpSpPr/>
          <p:nvPr/>
        </p:nvGrpSpPr>
        <p:grpSpPr>
          <a:xfrm>
            <a:off x="4821534" y="3226467"/>
            <a:ext cx="307776" cy="421440"/>
            <a:chOff x="3428650" y="2373900"/>
            <a:chExt cx="189950" cy="260100"/>
          </a:xfrm>
        </p:grpSpPr>
        <p:sp>
          <p:nvSpPr>
            <p:cNvPr id="471" name="Google Shape;471;p59"/>
            <p:cNvSpPr/>
            <p:nvPr/>
          </p:nvSpPr>
          <p:spPr>
            <a:xfrm>
              <a:off x="3428650" y="2373900"/>
              <a:ext cx="189950" cy="260100"/>
            </a:xfrm>
            <a:custGeom>
              <a:avLst/>
              <a:gdLst/>
              <a:ahLst/>
              <a:cxnLst/>
              <a:rect l="l" t="t" r="r" b="b"/>
              <a:pathLst>
                <a:path w="7598" h="10404" extrusionOk="0">
                  <a:moveTo>
                    <a:pt x="5145" y="1019"/>
                  </a:moveTo>
                  <a:cubicBezTo>
                    <a:pt x="5454" y="1114"/>
                    <a:pt x="5740" y="1233"/>
                    <a:pt x="6002" y="1400"/>
                  </a:cubicBezTo>
                  <a:cubicBezTo>
                    <a:pt x="6645" y="1757"/>
                    <a:pt x="6812" y="2352"/>
                    <a:pt x="6812" y="2972"/>
                  </a:cubicBezTo>
                  <a:lnTo>
                    <a:pt x="6669" y="2972"/>
                  </a:lnTo>
                  <a:cubicBezTo>
                    <a:pt x="6247" y="3107"/>
                    <a:pt x="5801" y="3170"/>
                    <a:pt x="5357" y="3170"/>
                  </a:cubicBezTo>
                  <a:cubicBezTo>
                    <a:pt x="5174" y="3170"/>
                    <a:pt x="4992" y="3159"/>
                    <a:pt x="4811" y="3138"/>
                  </a:cubicBezTo>
                  <a:cubicBezTo>
                    <a:pt x="4907" y="2424"/>
                    <a:pt x="5050" y="1733"/>
                    <a:pt x="5145" y="1019"/>
                  </a:cubicBezTo>
                  <a:close/>
                  <a:moveTo>
                    <a:pt x="763" y="733"/>
                  </a:moveTo>
                  <a:lnTo>
                    <a:pt x="763" y="733"/>
                  </a:lnTo>
                  <a:cubicBezTo>
                    <a:pt x="1089" y="759"/>
                    <a:pt x="1424" y="766"/>
                    <a:pt x="1764" y="766"/>
                  </a:cubicBezTo>
                  <a:cubicBezTo>
                    <a:pt x="2095" y="766"/>
                    <a:pt x="2430" y="759"/>
                    <a:pt x="2766" y="759"/>
                  </a:cubicBezTo>
                  <a:cubicBezTo>
                    <a:pt x="3343" y="759"/>
                    <a:pt x="3920" y="778"/>
                    <a:pt x="4478" y="876"/>
                  </a:cubicBezTo>
                  <a:cubicBezTo>
                    <a:pt x="4359" y="1709"/>
                    <a:pt x="4168" y="2567"/>
                    <a:pt x="4073" y="3400"/>
                  </a:cubicBezTo>
                  <a:cubicBezTo>
                    <a:pt x="4073" y="3567"/>
                    <a:pt x="4168" y="3710"/>
                    <a:pt x="4311" y="3734"/>
                  </a:cubicBezTo>
                  <a:cubicBezTo>
                    <a:pt x="4667" y="3815"/>
                    <a:pt x="5024" y="3853"/>
                    <a:pt x="5378" y="3853"/>
                  </a:cubicBezTo>
                  <a:cubicBezTo>
                    <a:pt x="5853" y="3853"/>
                    <a:pt x="6324" y="3785"/>
                    <a:pt x="6788" y="3662"/>
                  </a:cubicBezTo>
                  <a:lnTo>
                    <a:pt x="6788" y="3662"/>
                  </a:lnTo>
                  <a:cubicBezTo>
                    <a:pt x="6740" y="4043"/>
                    <a:pt x="6669" y="4400"/>
                    <a:pt x="6621" y="4734"/>
                  </a:cubicBezTo>
                  <a:cubicBezTo>
                    <a:pt x="6455" y="6329"/>
                    <a:pt x="6574" y="7925"/>
                    <a:pt x="6455" y="9521"/>
                  </a:cubicBezTo>
                  <a:cubicBezTo>
                    <a:pt x="5320" y="9594"/>
                    <a:pt x="4186" y="9704"/>
                    <a:pt x="3057" y="9704"/>
                  </a:cubicBezTo>
                  <a:cubicBezTo>
                    <a:pt x="2361" y="9704"/>
                    <a:pt x="1668" y="9662"/>
                    <a:pt x="977" y="9544"/>
                  </a:cubicBezTo>
                  <a:cubicBezTo>
                    <a:pt x="882" y="6615"/>
                    <a:pt x="715" y="3686"/>
                    <a:pt x="763" y="733"/>
                  </a:cubicBezTo>
                  <a:close/>
                  <a:moveTo>
                    <a:pt x="465" y="1"/>
                  </a:moveTo>
                  <a:cubicBezTo>
                    <a:pt x="447" y="1"/>
                    <a:pt x="429" y="7"/>
                    <a:pt x="406" y="19"/>
                  </a:cubicBezTo>
                  <a:cubicBezTo>
                    <a:pt x="239" y="19"/>
                    <a:pt x="96" y="162"/>
                    <a:pt x="96" y="352"/>
                  </a:cubicBezTo>
                  <a:cubicBezTo>
                    <a:pt x="1" y="3519"/>
                    <a:pt x="191" y="6687"/>
                    <a:pt x="287" y="9830"/>
                  </a:cubicBezTo>
                  <a:cubicBezTo>
                    <a:pt x="287" y="9997"/>
                    <a:pt x="382" y="10140"/>
                    <a:pt x="549" y="10187"/>
                  </a:cubicBezTo>
                  <a:cubicBezTo>
                    <a:pt x="1369" y="10348"/>
                    <a:pt x="2189" y="10403"/>
                    <a:pt x="3010" y="10403"/>
                  </a:cubicBezTo>
                  <a:cubicBezTo>
                    <a:pt x="4261" y="10403"/>
                    <a:pt x="5513" y="10274"/>
                    <a:pt x="6764" y="10187"/>
                  </a:cubicBezTo>
                  <a:cubicBezTo>
                    <a:pt x="6955" y="10187"/>
                    <a:pt x="7098" y="10021"/>
                    <a:pt x="7121" y="9854"/>
                  </a:cubicBezTo>
                  <a:cubicBezTo>
                    <a:pt x="7336" y="7925"/>
                    <a:pt x="7121" y="5996"/>
                    <a:pt x="7407" y="4091"/>
                  </a:cubicBezTo>
                  <a:cubicBezTo>
                    <a:pt x="7598" y="2948"/>
                    <a:pt x="7598" y="1876"/>
                    <a:pt x="6717" y="1043"/>
                  </a:cubicBezTo>
                  <a:cubicBezTo>
                    <a:pt x="5812" y="193"/>
                    <a:pt x="4537" y="77"/>
                    <a:pt x="3249" y="77"/>
                  </a:cubicBezTo>
                  <a:cubicBezTo>
                    <a:pt x="2765" y="77"/>
                    <a:pt x="2278" y="93"/>
                    <a:pt x="1810" y="93"/>
                  </a:cubicBezTo>
                  <a:cubicBezTo>
                    <a:pt x="1360" y="93"/>
                    <a:pt x="926" y="78"/>
                    <a:pt x="525" y="19"/>
                  </a:cubicBezTo>
                  <a:cubicBezTo>
                    <a:pt x="501" y="7"/>
                    <a:pt x="483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9"/>
            <p:cNvSpPr/>
            <p:nvPr/>
          </p:nvSpPr>
          <p:spPr>
            <a:xfrm>
              <a:off x="3460075" y="2481500"/>
              <a:ext cx="117975" cy="27275"/>
            </a:xfrm>
            <a:custGeom>
              <a:avLst/>
              <a:gdLst/>
              <a:ahLst/>
              <a:cxnLst/>
              <a:rect l="l" t="t" r="r" b="b"/>
              <a:pathLst>
                <a:path w="4719" h="1091" extrusionOk="0">
                  <a:moveTo>
                    <a:pt x="1646" y="0"/>
                  </a:moveTo>
                  <a:cubicBezTo>
                    <a:pt x="1163" y="0"/>
                    <a:pt x="651" y="270"/>
                    <a:pt x="244" y="454"/>
                  </a:cubicBezTo>
                  <a:cubicBezTo>
                    <a:pt x="0" y="576"/>
                    <a:pt x="138" y="889"/>
                    <a:pt x="347" y="889"/>
                  </a:cubicBezTo>
                  <a:cubicBezTo>
                    <a:pt x="382" y="889"/>
                    <a:pt x="420" y="879"/>
                    <a:pt x="458" y="859"/>
                  </a:cubicBezTo>
                  <a:cubicBezTo>
                    <a:pt x="840" y="644"/>
                    <a:pt x="1244" y="525"/>
                    <a:pt x="1649" y="478"/>
                  </a:cubicBezTo>
                  <a:cubicBezTo>
                    <a:pt x="1677" y="475"/>
                    <a:pt x="1703" y="474"/>
                    <a:pt x="1730" y="474"/>
                  </a:cubicBezTo>
                  <a:cubicBezTo>
                    <a:pt x="2181" y="474"/>
                    <a:pt x="2457" y="844"/>
                    <a:pt x="2840" y="1001"/>
                  </a:cubicBezTo>
                  <a:cubicBezTo>
                    <a:pt x="3016" y="1065"/>
                    <a:pt x="3180" y="1091"/>
                    <a:pt x="3338" y="1091"/>
                  </a:cubicBezTo>
                  <a:cubicBezTo>
                    <a:pt x="3714" y="1091"/>
                    <a:pt x="4057" y="945"/>
                    <a:pt x="4459" y="811"/>
                  </a:cubicBezTo>
                  <a:cubicBezTo>
                    <a:pt x="4718" y="746"/>
                    <a:pt x="4645" y="369"/>
                    <a:pt x="4417" y="369"/>
                  </a:cubicBezTo>
                  <a:cubicBezTo>
                    <a:pt x="4393" y="369"/>
                    <a:pt x="4367" y="373"/>
                    <a:pt x="4340" y="382"/>
                  </a:cubicBezTo>
                  <a:cubicBezTo>
                    <a:pt x="3989" y="485"/>
                    <a:pt x="3700" y="605"/>
                    <a:pt x="3397" y="605"/>
                  </a:cubicBezTo>
                  <a:cubicBezTo>
                    <a:pt x="3208" y="605"/>
                    <a:pt x="3012" y="558"/>
                    <a:pt x="2792" y="430"/>
                  </a:cubicBezTo>
                  <a:cubicBezTo>
                    <a:pt x="2507" y="239"/>
                    <a:pt x="2221" y="96"/>
                    <a:pt x="1887" y="25"/>
                  </a:cubicBezTo>
                  <a:cubicBezTo>
                    <a:pt x="1808" y="8"/>
                    <a:pt x="1727" y="0"/>
                    <a:pt x="1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9"/>
            <p:cNvSpPr/>
            <p:nvPr/>
          </p:nvSpPr>
          <p:spPr>
            <a:xfrm>
              <a:off x="3460075" y="2524950"/>
              <a:ext cx="117975" cy="27300"/>
            </a:xfrm>
            <a:custGeom>
              <a:avLst/>
              <a:gdLst/>
              <a:ahLst/>
              <a:cxnLst/>
              <a:rect l="l" t="t" r="r" b="b"/>
              <a:pathLst>
                <a:path w="4719" h="1092" extrusionOk="0">
                  <a:moveTo>
                    <a:pt x="1647" y="1"/>
                  </a:moveTo>
                  <a:cubicBezTo>
                    <a:pt x="1164" y="1"/>
                    <a:pt x="652" y="274"/>
                    <a:pt x="244" y="478"/>
                  </a:cubicBezTo>
                  <a:cubicBezTo>
                    <a:pt x="0" y="580"/>
                    <a:pt x="138" y="889"/>
                    <a:pt x="346" y="889"/>
                  </a:cubicBezTo>
                  <a:cubicBezTo>
                    <a:pt x="382" y="889"/>
                    <a:pt x="420" y="880"/>
                    <a:pt x="458" y="859"/>
                  </a:cubicBezTo>
                  <a:cubicBezTo>
                    <a:pt x="840" y="668"/>
                    <a:pt x="1244" y="526"/>
                    <a:pt x="1649" y="478"/>
                  </a:cubicBezTo>
                  <a:cubicBezTo>
                    <a:pt x="1675" y="475"/>
                    <a:pt x="1701" y="474"/>
                    <a:pt x="1726" y="474"/>
                  </a:cubicBezTo>
                  <a:cubicBezTo>
                    <a:pt x="2179" y="474"/>
                    <a:pt x="2456" y="866"/>
                    <a:pt x="2840" y="1002"/>
                  </a:cubicBezTo>
                  <a:cubicBezTo>
                    <a:pt x="3019" y="1066"/>
                    <a:pt x="3184" y="1092"/>
                    <a:pt x="3344" y="1092"/>
                  </a:cubicBezTo>
                  <a:cubicBezTo>
                    <a:pt x="3717" y="1092"/>
                    <a:pt x="4059" y="952"/>
                    <a:pt x="4459" y="835"/>
                  </a:cubicBezTo>
                  <a:cubicBezTo>
                    <a:pt x="4718" y="749"/>
                    <a:pt x="4645" y="370"/>
                    <a:pt x="4416" y="370"/>
                  </a:cubicBezTo>
                  <a:cubicBezTo>
                    <a:pt x="4393" y="370"/>
                    <a:pt x="4367" y="374"/>
                    <a:pt x="4340" y="383"/>
                  </a:cubicBezTo>
                  <a:cubicBezTo>
                    <a:pt x="3996" y="498"/>
                    <a:pt x="3712" y="612"/>
                    <a:pt x="3415" y="612"/>
                  </a:cubicBezTo>
                  <a:cubicBezTo>
                    <a:pt x="3220" y="612"/>
                    <a:pt x="3019" y="563"/>
                    <a:pt x="2792" y="430"/>
                  </a:cubicBezTo>
                  <a:cubicBezTo>
                    <a:pt x="2507" y="264"/>
                    <a:pt x="2221" y="121"/>
                    <a:pt x="1887" y="25"/>
                  </a:cubicBezTo>
                  <a:cubicBezTo>
                    <a:pt x="1808" y="8"/>
                    <a:pt x="1728" y="1"/>
                    <a:pt x="1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9"/>
            <p:cNvSpPr/>
            <p:nvPr/>
          </p:nvSpPr>
          <p:spPr>
            <a:xfrm>
              <a:off x="3459925" y="2568775"/>
              <a:ext cx="118125" cy="27075"/>
            </a:xfrm>
            <a:custGeom>
              <a:avLst/>
              <a:gdLst/>
              <a:ahLst/>
              <a:cxnLst/>
              <a:rect l="l" t="t" r="r" b="b"/>
              <a:pathLst>
                <a:path w="4725" h="1083" extrusionOk="0">
                  <a:moveTo>
                    <a:pt x="1615" y="0"/>
                  </a:moveTo>
                  <a:cubicBezTo>
                    <a:pt x="1143" y="0"/>
                    <a:pt x="647" y="265"/>
                    <a:pt x="250" y="463"/>
                  </a:cubicBezTo>
                  <a:cubicBezTo>
                    <a:pt x="0" y="568"/>
                    <a:pt x="151" y="890"/>
                    <a:pt x="368" y="890"/>
                  </a:cubicBezTo>
                  <a:cubicBezTo>
                    <a:pt x="399" y="890"/>
                    <a:pt x="431" y="883"/>
                    <a:pt x="464" y="868"/>
                  </a:cubicBezTo>
                  <a:cubicBezTo>
                    <a:pt x="846" y="654"/>
                    <a:pt x="1250" y="511"/>
                    <a:pt x="1655" y="463"/>
                  </a:cubicBezTo>
                  <a:cubicBezTo>
                    <a:pt x="1669" y="463"/>
                    <a:pt x="1683" y="462"/>
                    <a:pt x="1697" y="462"/>
                  </a:cubicBezTo>
                  <a:cubicBezTo>
                    <a:pt x="2172" y="462"/>
                    <a:pt x="2453" y="849"/>
                    <a:pt x="2846" y="987"/>
                  </a:cubicBezTo>
                  <a:cubicBezTo>
                    <a:pt x="3033" y="1055"/>
                    <a:pt x="3206" y="1082"/>
                    <a:pt x="3373" y="1082"/>
                  </a:cubicBezTo>
                  <a:cubicBezTo>
                    <a:pt x="3737" y="1082"/>
                    <a:pt x="4073" y="951"/>
                    <a:pt x="4465" y="821"/>
                  </a:cubicBezTo>
                  <a:cubicBezTo>
                    <a:pt x="4724" y="734"/>
                    <a:pt x="4651" y="355"/>
                    <a:pt x="4422" y="355"/>
                  </a:cubicBezTo>
                  <a:cubicBezTo>
                    <a:pt x="4399" y="355"/>
                    <a:pt x="4373" y="359"/>
                    <a:pt x="4346" y="368"/>
                  </a:cubicBezTo>
                  <a:cubicBezTo>
                    <a:pt x="3993" y="486"/>
                    <a:pt x="3704" y="603"/>
                    <a:pt x="3400" y="603"/>
                  </a:cubicBezTo>
                  <a:cubicBezTo>
                    <a:pt x="3211" y="603"/>
                    <a:pt x="3017" y="558"/>
                    <a:pt x="2798" y="440"/>
                  </a:cubicBezTo>
                  <a:cubicBezTo>
                    <a:pt x="2513" y="249"/>
                    <a:pt x="2227" y="106"/>
                    <a:pt x="1893" y="35"/>
                  </a:cubicBezTo>
                  <a:cubicBezTo>
                    <a:pt x="1802" y="11"/>
                    <a:pt x="1709" y="0"/>
                    <a:pt x="1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470;p59">
            <a:extLst>
              <a:ext uri="{FF2B5EF4-FFF2-40B4-BE49-F238E27FC236}">
                <a16:creationId xmlns:a16="http://schemas.microsoft.com/office/drawing/2014/main" id="{BFE055F1-067D-9A5D-5093-C4A7236D28FC}"/>
              </a:ext>
            </a:extLst>
          </p:cNvPr>
          <p:cNvGrpSpPr/>
          <p:nvPr/>
        </p:nvGrpSpPr>
        <p:grpSpPr>
          <a:xfrm>
            <a:off x="1531995" y="1446555"/>
            <a:ext cx="307776" cy="421440"/>
            <a:chOff x="3428650" y="2373900"/>
            <a:chExt cx="189950" cy="260100"/>
          </a:xfrm>
        </p:grpSpPr>
        <p:sp>
          <p:nvSpPr>
            <p:cNvPr id="19" name="Google Shape;471;p59">
              <a:extLst>
                <a:ext uri="{FF2B5EF4-FFF2-40B4-BE49-F238E27FC236}">
                  <a16:creationId xmlns:a16="http://schemas.microsoft.com/office/drawing/2014/main" id="{1FBF9C00-473B-5229-4C09-300EEAA754B1}"/>
                </a:ext>
              </a:extLst>
            </p:cNvPr>
            <p:cNvSpPr/>
            <p:nvPr/>
          </p:nvSpPr>
          <p:spPr>
            <a:xfrm>
              <a:off x="3428650" y="2373900"/>
              <a:ext cx="189950" cy="260100"/>
            </a:xfrm>
            <a:custGeom>
              <a:avLst/>
              <a:gdLst/>
              <a:ahLst/>
              <a:cxnLst/>
              <a:rect l="l" t="t" r="r" b="b"/>
              <a:pathLst>
                <a:path w="7598" h="10404" extrusionOk="0">
                  <a:moveTo>
                    <a:pt x="5145" y="1019"/>
                  </a:moveTo>
                  <a:cubicBezTo>
                    <a:pt x="5454" y="1114"/>
                    <a:pt x="5740" y="1233"/>
                    <a:pt x="6002" y="1400"/>
                  </a:cubicBezTo>
                  <a:cubicBezTo>
                    <a:pt x="6645" y="1757"/>
                    <a:pt x="6812" y="2352"/>
                    <a:pt x="6812" y="2972"/>
                  </a:cubicBezTo>
                  <a:lnTo>
                    <a:pt x="6669" y="2972"/>
                  </a:lnTo>
                  <a:cubicBezTo>
                    <a:pt x="6247" y="3107"/>
                    <a:pt x="5801" y="3170"/>
                    <a:pt x="5357" y="3170"/>
                  </a:cubicBezTo>
                  <a:cubicBezTo>
                    <a:pt x="5174" y="3170"/>
                    <a:pt x="4992" y="3159"/>
                    <a:pt x="4811" y="3138"/>
                  </a:cubicBezTo>
                  <a:cubicBezTo>
                    <a:pt x="4907" y="2424"/>
                    <a:pt x="5050" y="1733"/>
                    <a:pt x="5145" y="1019"/>
                  </a:cubicBezTo>
                  <a:close/>
                  <a:moveTo>
                    <a:pt x="763" y="733"/>
                  </a:moveTo>
                  <a:lnTo>
                    <a:pt x="763" y="733"/>
                  </a:lnTo>
                  <a:cubicBezTo>
                    <a:pt x="1089" y="759"/>
                    <a:pt x="1424" y="766"/>
                    <a:pt x="1764" y="766"/>
                  </a:cubicBezTo>
                  <a:cubicBezTo>
                    <a:pt x="2095" y="766"/>
                    <a:pt x="2430" y="759"/>
                    <a:pt x="2766" y="759"/>
                  </a:cubicBezTo>
                  <a:cubicBezTo>
                    <a:pt x="3343" y="759"/>
                    <a:pt x="3920" y="778"/>
                    <a:pt x="4478" y="876"/>
                  </a:cubicBezTo>
                  <a:cubicBezTo>
                    <a:pt x="4359" y="1709"/>
                    <a:pt x="4168" y="2567"/>
                    <a:pt x="4073" y="3400"/>
                  </a:cubicBezTo>
                  <a:cubicBezTo>
                    <a:pt x="4073" y="3567"/>
                    <a:pt x="4168" y="3710"/>
                    <a:pt x="4311" y="3734"/>
                  </a:cubicBezTo>
                  <a:cubicBezTo>
                    <a:pt x="4667" y="3815"/>
                    <a:pt x="5024" y="3853"/>
                    <a:pt x="5378" y="3853"/>
                  </a:cubicBezTo>
                  <a:cubicBezTo>
                    <a:pt x="5853" y="3853"/>
                    <a:pt x="6324" y="3785"/>
                    <a:pt x="6788" y="3662"/>
                  </a:cubicBezTo>
                  <a:lnTo>
                    <a:pt x="6788" y="3662"/>
                  </a:lnTo>
                  <a:cubicBezTo>
                    <a:pt x="6740" y="4043"/>
                    <a:pt x="6669" y="4400"/>
                    <a:pt x="6621" y="4734"/>
                  </a:cubicBezTo>
                  <a:cubicBezTo>
                    <a:pt x="6455" y="6329"/>
                    <a:pt x="6574" y="7925"/>
                    <a:pt x="6455" y="9521"/>
                  </a:cubicBezTo>
                  <a:cubicBezTo>
                    <a:pt x="5320" y="9594"/>
                    <a:pt x="4186" y="9704"/>
                    <a:pt x="3057" y="9704"/>
                  </a:cubicBezTo>
                  <a:cubicBezTo>
                    <a:pt x="2361" y="9704"/>
                    <a:pt x="1668" y="9662"/>
                    <a:pt x="977" y="9544"/>
                  </a:cubicBezTo>
                  <a:cubicBezTo>
                    <a:pt x="882" y="6615"/>
                    <a:pt x="715" y="3686"/>
                    <a:pt x="763" y="733"/>
                  </a:cubicBezTo>
                  <a:close/>
                  <a:moveTo>
                    <a:pt x="465" y="1"/>
                  </a:moveTo>
                  <a:cubicBezTo>
                    <a:pt x="447" y="1"/>
                    <a:pt x="429" y="7"/>
                    <a:pt x="406" y="19"/>
                  </a:cubicBezTo>
                  <a:cubicBezTo>
                    <a:pt x="239" y="19"/>
                    <a:pt x="96" y="162"/>
                    <a:pt x="96" y="352"/>
                  </a:cubicBezTo>
                  <a:cubicBezTo>
                    <a:pt x="1" y="3519"/>
                    <a:pt x="191" y="6687"/>
                    <a:pt x="287" y="9830"/>
                  </a:cubicBezTo>
                  <a:cubicBezTo>
                    <a:pt x="287" y="9997"/>
                    <a:pt x="382" y="10140"/>
                    <a:pt x="549" y="10187"/>
                  </a:cubicBezTo>
                  <a:cubicBezTo>
                    <a:pt x="1369" y="10348"/>
                    <a:pt x="2189" y="10403"/>
                    <a:pt x="3010" y="10403"/>
                  </a:cubicBezTo>
                  <a:cubicBezTo>
                    <a:pt x="4261" y="10403"/>
                    <a:pt x="5513" y="10274"/>
                    <a:pt x="6764" y="10187"/>
                  </a:cubicBezTo>
                  <a:cubicBezTo>
                    <a:pt x="6955" y="10187"/>
                    <a:pt x="7098" y="10021"/>
                    <a:pt x="7121" y="9854"/>
                  </a:cubicBezTo>
                  <a:cubicBezTo>
                    <a:pt x="7336" y="7925"/>
                    <a:pt x="7121" y="5996"/>
                    <a:pt x="7407" y="4091"/>
                  </a:cubicBezTo>
                  <a:cubicBezTo>
                    <a:pt x="7598" y="2948"/>
                    <a:pt x="7598" y="1876"/>
                    <a:pt x="6717" y="1043"/>
                  </a:cubicBezTo>
                  <a:cubicBezTo>
                    <a:pt x="5812" y="193"/>
                    <a:pt x="4537" y="77"/>
                    <a:pt x="3249" y="77"/>
                  </a:cubicBezTo>
                  <a:cubicBezTo>
                    <a:pt x="2765" y="77"/>
                    <a:pt x="2278" y="93"/>
                    <a:pt x="1810" y="93"/>
                  </a:cubicBezTo>
                  <a:cubicBezTo>
                    <a:pt x="1360" y="93"/>
                    <a:pt x="926" y="78"/>
                    <a:pt x="525" y="19"/>
                  </a:cubicBezTo>
                  <a:cubicBezTo>
                    <a:pt x="501" y="7"/>
                    <a:pt x="483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2;p59">
              <a:extLst>
                <a:ext uri="{FF2B5EF4-FFF2-40B4-BE49-F238E27FC236}">
                  <a16:creationId xmlns:a16="http://schemas.microsoft.com/office/drawing/2014/main" id="{7D924F0F-2222-63FE-AFB2-D106A546A78E}"/>
                </a:ext>
              </a:extLst>
            </p:cNvPr>
            <p:cNvSpPr/>
            <p:nvPr/>
          </p:nvSpPr>
          <p:spPr>
            <a:xfrm>
              <a:off x="3460075" y="2481500"/>
              <a:ext cx="117975" cy="27275"/>
            </a:xfrm>
            <a:custGeom>
              <a:avLst/>
              <a:gdLst/>
              <a:ahLst/>
              <a:cxnLst/>
              <a:rect l="l" t="t" r="r" b="b"/>
              <a:pathLst>
                <a:path w="4719" h="1091" extrusionOk="0">
                  <a:moveTo>
                    <a:pt x="1646" y="0"/>
                  </a:moveTo>
                  <a:cubicBezTo>
                    <a:pt x="1163" y="0"/>
                    <a:pt x="651" y="270"/>
                    <a:pt x="244" y="454"/>
                  </a:cubicBezTo>
                  <a:cubicBezTo>
                    <a:pt x="0" y="576"/>
                    <a:pt x="138" y="889"/>
                    <a:pt x="347" y="889"/>
                  </a:cubicBezTo>
                  <a:cubicBezTo>
                    <a:pt x="382" y="889"/>
                    <a:pt x="420" y="879"/>
                    <a:pt x="458" y="859"/>
                  </a:cubicBezTo>
                  <a:cubicBezTo>
                    <a:pt x="840" y="644"/>
                    <a:pt x="1244" y="525"/>
                    <a:pt x="1649" y="478"/>
                  </a:cubicBezTo>
                  <a:cubicBezTo>
                    <a:pt x="1677" y="475"/>
                    <a:pt x="1703" y="474"/>
                    <a:pt x="1730" y="474"/>
                  </a:cubicBezTo>
                  <a:cubicBezTo>
                    <a:pt x="2181" y="474"/>
                    <a:pt x="2457" y="844"/>
                    <a:pt x="2840" y="1001"/>
                  </a:cubicBezTo>
                  <a:cubicBezTo>
                    <a:pt x="3016" y="1065"/>
                    <a:pt x="3180" y="1091"/>
                    <a:pt x="3338" y="1091"/>
                  </a:cubicBezTo>
                  <a:cubicBezTo>
                    <a:pt x="3714" y="1091"/>
                    <a:pt x="4057" y="945"/>
                    <a:pt x="4459" y="811"/>
                  </a:cubicBezTo>
                  <a:cubicBezTo>
                    <a:pt x="4718" y="746"/>
                    <a:pt x="4645" y="369"/>
                    <a:pt x="4417" y="369"/>
                  </a:cubicBezTo>
                  <a:cubicBezTo>
                    <a:pt x="4393" y="369"/>
                    <a:pt x="4367" y="373"/>
                    <a:pt x="4340" y="382"/>
                  </a:cubicBezTo>
                  <a:cubicBezTo>
                    <a:pt x="3989" y="485"/>
                    <a:pt x="3700" y="605"/>
                    <a:pt x="3397" y="605"/>
                  </a:cubicBezTo>
                  <a:cubicBezTo>
                    <a:pt x="3208" y="605"/>
                    <a:pt x="3012" y="558"/>
                    <a:pt x="2792" y="430"/>
                  </a:cubicBezTo>
                  <a:cubicBezTo>
                    <a:pt x="2507" y="239"/>
                    <a:pt x="2221" y="96"/>
                    <a:pt x="1887" y="25"/>
                  </a:cubicBezTo>
                  <a:cubicBezTo>
                    <a:pt x="1808" y="8"/>
                    <a:pt x="1727" y="0"/>
                    <a:pt x="1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3;p59">
              <a:extLst>
                <a:ext uri="{FF2B5EF4-FFF2-40B4-BE49-F238E27FC236}">
                  <a16:creationId xmlns:a16="http://schemas.microsoft.com/office/drawing/2014/main" id="{4BD44826-E949-83EE-7941-07294AC52B3C}"/>
                </a:ext>
              </a:extLst>
            </p:cNvPr>
            <p:cNvSpPr/>
            <p:nvPr/>
          </p:nvSpPr>
          <p:spPr>
            <a:xfrm>
              <a:off x="3460075" y="2524950"/>
              <a:ext cx="117975" cy="27300"/>
            </a:xfrm>
            <a:custGeom>
              <a:avLst/>
              <a:gdLst/>
              <a:ahLst/>
              <a:cxnLst/>
              <a:rect l="l" t="t" r="r" b="b"/>
              <a:pathLst>
                <a:path w="4719" h="1092" extrusionOk="0">
                  <a:moveTo>
                    <a:pt x="1647" y="1"/>
                  </a:moveTo>
                  <a:cubicBezTo>
                    <a:pt x="1164" y="1"/>
                    <a:pt x="652" y="274"/>
                    <a:pt x="244" y="478"/>
                  </a:cubicBezTo>
                  <a:cubicBezTo>
                    <a:pt x="0" y="580"/>
                    <a:pt x="138" y="889"/>
                    <a:pt x="346" y="889"/>
                  </a:cubicBezTo>
                  <a:cubicBezTo>
                    <a:pt x="382" y="889"/>
                    <a:pt x="420" y="880"/>
                    <a:pt x="458" y="859"/>
                  </a:cubicBezTo>
                  <a:cubicBezTo>
                    <a:pt x="840" y="668"/>
                    <a:pt x="1244" y="526"/>
                    <a:pt x="1649" y="478"/>
                  </a:cubicBezTo>
                  <a:cubicBezTo>
                    <a:pt x="1675" y="475"/>
                    <a:pt x="1701" y="474"/>
                    <a:pt x="1726" y="474"/>
                  </a:cubicBezTo>
                  <a:cubicBezTo>
                    <a:pt x="2179" y="474"/>
                    <a:pt x="2456" y="866"/>
                    <a:pt x="2840" y="1002"/>
                  </a:cubicBezTo>
                  <a:cubicBezTo>
                    <a:pt x="3019" y="1066"/>
                    <a:pt x="3184" y="1092"/>
                    <a:pt x="3344" y="1092"/>
                  </a:cubicBezTo>
                  <a:cubicBezTo>
                    <a:pt x="3717" y="1092"/>
                    <a:pt x="4059" y="952"/>
                    <a:pt x="4459" y="835"/>
                  </a:cubicBezTo>
                  <a:cubicBezTo>
                    <a:pt x="4718" y="749"/>
                    <a:pt x="4645" y="370"/>
                    <a:pt x="4416" y="370"/>
                  </a:cubicBezTo>
                  <a:cubicBezTo>
                    <a:pt x="4393" y="370"/>
                    <a:pt x="4367" y="374"/>
                    <a:pt x="4340" y="383"/>
                  </a:cubicBezTo>
                  <a:cubicBezTo>
                    <a:pt x="3996" y="498"/>
                    <a:pt x="3712" y="612"/>
                    <a:pt x="3415" y="612"/>
                  </a:cubicBezTo>
                  <a:cubicBezTo>
                    <a:pt x="3220" y="612"/>
                    <a:pt x="3019" y="563"/>
                    <a:pt x="2792" y="430"/>
                  </a:cubicBezTo>
                  <a:cubicBezTo>
                    <a:pt x="2507" y="264"/>
                    <a:pt x="2221" y="121"/>
                    <a:pt x="1887" y="25"/>
                  </a:cubicBezTo>
                  <a:cubicBezTo>
                    <a:pt x="1808" y="8"/>
                    <a:pt x="1728" y="1"/>
                    <a:pt x="1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4;p59">
              <a:extLst>
                <a:ext uri="{FF2B5EF4-FFF2-40B4-BE49-F238E27FC236}">
                  <a16:creationId xmlns:a16="http://schemas.microsoft.com/office/drawing/2014/main" id="{744F282B-E016-80E0-27B7-93431E49AF5D}"/>
                </a:ext>
              </a:extLst>
            </p:cNvPr>
            <p:cNvSpPr/>
            <p:nvPr/>
          </p:nvSpPr>
          <p:spPr>
            <a:xfrm>
              <a:off x="3459925" y="2568775"/>
              <a:ext cx="118125" cy="27075"/>
            </a:xfrm>
            <a:custGeom>
              <a:avLst/>
              <a:gdLst/>
              <a:ahLst/>
              <a:cxnLst/>
              <a:rect l="l" t="t" r="r" b="b"/>
              <a:pathLst>
                <a:path w="4725" h="1083" extrusionOk="0">
                  <a:moveTo>
                    <a:pt x="1615" y="0"/>
                  </a:moveTo>
                  <a:cubicBezTo>
                    <a:pt x="1143" y="0"/>
                    <a:pt x="647" y="265"/>
                    <a:pt x="250" y="463"/>
                  </a:cubicBezTo>
                  <a:cubicBezTo>
                    <a:pt x="0" y="568"/>
                    <a:pt x="151" y="890"/>
                    <a:pt x="368" y="890"/>
                  </a:cubicBezTo>
                  <a:cubicBezTo>
                    <a:pt x="399" y="890"/>
                    <a:pt x="431" y="883"/>
                    <a:pt x="464" y="868"/>
                  </a:cubicBezTo>
                  <a:cubicBezTo>
                    <a:pt x="846" y="654"/>
                    <a:pt x="1250" y="511"/>
                    <a:pt x="1655" y="463"/>
                  </a:cubicBezTo>
                  <a:cubicBezTo>
                    <a:pt x="1669" y="463"/>
                    <a:pt x="1683" y="462"/>
                    <a:pt x="1697" y="462"/>
                  </a:cubicBezTo>
                  <a:cubicBezTo>
                    <a:pt x="2172" y="462"/>
                    <a:pt x="2453" y="849"/>
                    <a:pt x="2846" y="987"/>
                  </a:cubicBezTo>
                  <a:cubicBezTo>
                    <a:pt x="3033" y="1055"/>
                    <a:pt x="3206" y="1082"/>
                    <a:pt x="3373" y="1082"/>
                  </a:cubicBezTo>
                  <a:cubicBezTo>
                    <a:pt x="3737" y="1082"/>
                    <a:pt x="4073" y="951"/>
                    <a:pt x="4465" y="821"/>
                  </a:cubicBezTo>
                  <a:cubicBezTo>
                    <a:pt x="4724" y="734"/>
                    <a:pt x="4651" y="355"/>
                    <a:pt x="4422" y="355"/>
                  </a:cubicBezTo>
                  <a:cubicBezTo>
                    <a:pt x="4399" y="355"/>
                    <a:pt x="4373" y="359"/>
                    <a:pt x="4346" y="368"/>
                  </a:cubicBezTo>
                  <a:cubicBezTo>
                    <a:pt x="3993" y="486"/>
                    <a:pt x="3704" y="603"/>
                    <a:pt x="3400" y="603"/>
                  </a:cubicBezTo>
                  <a:cubicBezTo>
                    <a:pt x="3211" y="603"/>
                    <a:pt x="3017" y="558"/>
                    <a:pt x="2798" y="440"/>
                  </a:cubicBezTo>
                  <a:cubicBezTo>
                    <a:pt x="2513" y="249"/>
                    <a:pt x="2227" y="106"/>
                    <a:pt x="1893" y="35"/>
                  </a:cubicBezTo>
                  <a:cubicBezTo>
                    <a:pt x="1802" y="11"/>
                    <a:pt x="1709" y="0"/>
                    <a:pt x="1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470;p59">
            <a:extLst>
              <a:ext uri="{FF2B5EF4-FFF2-40B4-BE49-F238E27FC236}">
                <a16:creationId xmlns:a16="http://schemas.microsoft.com/office/drawing/2014/main" id="{B8994FFF-58CB-9DC0-1111-E4AFCFE3B751}"/>
              </a:ext>
            </a:extLst>
          </p:cNvPr>
          <p:cNvGrpSpPr/>
          <p:nvPr/>
        </p:nvGrpSpPr>
        <p:grpSpPr>
          <a:xfrm>
            <a:off x="1531995" y="3184413"/>
            <a:ext cx="307776" cy="421440"/>
            <a:chOff x="3428650" y="2373900"/>
            <a:chExt cx="189950" cy="260100"/>
          </a:xfrm>
        </p:grpSpPr>
        <p:sp>
          <p:nvSpPr>
            <p:cNvPr id="24" name="Google Shape;471;p59">
              <a:extLst>
                <a:ext uri="{FF2B5EF4-FFF2-40B4-BE49-F238E27FC236}">
                  <a16:creationId xmlns:a16="http://schemas.microsoft.com/office/drawing/2014/main" id="{63032721-00CC-B4B2-3032-60361AEC2215}"/>
                </a:ext>
              </a:extLst>
            </p:cNvPr>
            <p:cNvSpPr/>
            <p:nvPr/>
          </p:nvSpPr>
          <p:spPr>
            <a:xfrm>
              <a:off x="3428650" y="2373900"/>
              <a:ext cx="189950" cy="260100"/>
            </a:xfrm>
            <a:custGeom>
              <a:avLst/>
              <a:gdLst/>
              <a:ahLst/>
              <a:cxnLst/>
              <a:rect l="l" t="t" r="r" b="b"/>
              <a:pathLst>
                <a:path w="7598" h="10404" extrusionOk="0">
                  <a:moveTo>
                    <a:pt x="5145" y="1019"/>
                  </a:moveTo>
                  <a:cubicBezTo>
                    <a:pt x="5454" y="1114"/>
                    <a:pt x="5740" y="1233"/>
                    <a:pt x="6002" y="1400"/>
                  </a:cubicBezTo>
                  <a:cubicBezTo>
                    <a:pt x="6645" y="1757"/>
                    <a:pt x="6812" y="2352"/>
                    <a:pt x="6812" y="2972"/>
                  </a:cubicBezTo>
                  <a:lnTo>
                    <a:pt x="6669" y="2972"/>
                  </a:lnTo>
                  <a:cubicBezTo>
                    <a:pt x="6247" y="3107"/>
                    <a:pt x="5801" y="3170"/>
                    <a:pt x="5357" y="3170"/>
                  </a:cubicBezTo>
                  <a:cubicBezTo>
                    <a:pt x="5174" y="3170"/>
                    <a:pt x="4992" y="3159"/>
                    <a:pt x="4811" y="3138"/>
                  </a:cubicBezTo>
                  <a:cubicBezTo>
                    <a:pt x="4907" y="2424"/>
                    <a:pt x="5050" y="1733"/>
                    <a:pt x="5145" y="1019"/>
                  </a:cubicBezTo>
                  <a:close/>
                  <a:moveTo>
                    <a:pt x="763" y="733"/>
                  </a:moveTo>
                  <a:lnTo>
                    <a:pt x="763" y="733"/>
                  </a:lnTo>
                  <a:cubicBezTo>
                    <a:pt x="1089" y="759"/>
                    <a:pt x="1424" y="766"/>
                    <a:pt x="1764" y="766"/>
                  </a:cubicBezTo>
                  <a:cubicBezTo>
                    <a:pt x="2095" y="766"/>
                    <a:pt x="2430" y="759"/>
                    <a:pt x="2766" y="759"/>
                  </a:cubicBezTo>
                  <a:cubicBezTo>
                    <a:pt x="3343" y="759"/>
                    <a:pt x="3920" y="778"/>
                    <a:pt x="4478" y="876"/>
                  </a:cubicBezTo>
                  <a:cubicBezTo>
                    <a:pt x="4359" y="1709"/>
                    <a:pt x="4168" y="2567"/>
                    <a:pt x="4073" y="3400"/>
                  </a:cubicBezTo>
                  <a:cubicBezTo>
                    <a:pt x="4073" y="3567"/>
                    <a:pt x="4168" y="3710"/>
                    <a:pt x="4311" y="3734"/>
                  </a:cubicBezTo>
                  <a:cubicBezTo>
                    <a:pt x="4667" y="3815"/>
                    <a:pt x="5024" y="3853"/>
                    <a:pt x="5378" y="3853"/>
                  </a:cubicBezTo>
                  <a:cubicBezTo>
                    <a:pt x="5853" y="3853"/>
                    <a:pt x="6324" y="3785"/>
                    <a:pt x="6788" y="3662"/>
                  </a:cubicBezTo>
                  <a:lnTo>
                    <a:pt x="6788" y="3662"/>
                  </a:lnTo>
                  <a:cubicBezTo>
                    <a:pt x="6740" y="4043"/>
                    <a:pt x="6669" y="4400"/>
                    <a:pt x="6621" y="4734"/>
                  </a:cubicBezTo>
                  <a:cubicBezTo>
                    <a:pt x="6455" y="6329"/>
                    <a:pt x="6574" y="7925"/>
                    <a:pt x="6455" y="9521"/>
                  </a:cubicBezTo>
                  <a:cubicBezTo>
                    <a:pt x="5320" y="9594"/>
                    <a:pt x="4186" y="9704"/>
                    <a:pt x="3057" y="9704"/>
                  </a:cubicBezTo>
                  <a:cubicBezTo>
                    <a:pt x="2361" y="9704"/>
                    <a:pt x="1668" y="9662"/>
                    <a:pt x="977" y="9544"/>
                  </a:cubicBezTo>
                  <a:cubicBezTo>
                    <a:pt x="882" y="6615"/>
                    <a:pt x="715" y="3686"/>
                    <a:pt x="763" y="733"/>
                  </a:cubicBezTo>
                  <a:close/>
                  <a:moveTo>
                    <a:pt x="465" y="1"/>
                  </a:moveTo>
                  <a:cubicBezTo>
                    <a:pt x="447" y="1"/>
                    <a:pt x="429" y="7"/>
                    <a:pt x="406" y="19"/>
                  </a:cubicBezTo>
                  <a:cubicBezTo>
                    <a:pt x="239" y="19"/>
                    <a:pt x="96" y="162"/>
                    <a:pt x="96" y="352"/>
                  </a:cubicBezTo>
                  <a:cubicBezTo>
                    <a:pt x="1" y="3519"/>
                    <a:pt x="191" y="6687"/>
                    <a:pt x="287" y="9830"/>
                  </a:cubicBezTo>
                  <a:cubicBezTo>
                    <a:pt x="287" y="9997"/>
                    <a:pt x="382" y="10140"/>
                    <a:pt x="549" y="10187"/>
                  </a:cubicBezTo>
                  <a:cubicBezTo>
                    <a:pt x="1369" y="10348"/>
                    <a:pt x="2189" y="10403"/>
                    <a:pt x="3010" y="10403"/>
                  </a:cubicBezTo>
                  <a:cubicBezTo>
                    <a:pt x="4261" y="10403"/>
                    <a:pt x="5513" y="10274"/>
                    <a:pt x="6764" y="10187"/>
                  </a:cubicBezTo>
                  <a:cubicBezTo>
                    <a:pt x="6955" y="10187"/>
                    <a:pt x="7098" y="10021"/>
                    <a:pt x="7121" y="9854"/>
                  </a:cubicBezTo>
                  <a:cubicBezTo>
                    <a:pt x="7336" y="7925"/>
                    <a:pt x="7121" y="5996"/>
                    <a:pt x="7407" y="4091"/>
                  </a:cubicBezTo>
                  <a:cubicBezTo>
                    <a:pt x="7598" y="2948"/>
                    <a:pt x="7598" y="1876"/>
                    <a:pt x="6717" y="1043"/>
                  </a:cubicBezTo>
                  <a:cubicBezTo>
                    <a:pt x="5812" y="193"/>
                    <a:pt x="4537" y="77"/>
                    <a:pt x="3249" y="77"/>
                  </a:cubicBezTo>
                  <a:cubicBezTo>
                    <a:pt x="2765" y="77"/>
                    <a:pt x="2278" y="93"/>
                    <a:pt x="1810" y="93"/>
                  </a:cubicBezTo>
                  <a:cubicBezTo>
                    <a:pt x="1360" y="93"/>
                    <a:pt x="926" y="78"/>
                    <a:pt x="525" y="19"/>
                  </a:cubicBezTo>
                  <a:cubicBezTo>
                    <a:pt x="501" y="7"/>
                    <a:pt x="483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2;p59">
              <a:extLst>
                <a:ext uri="{FF2B5EF4-FFF2-40B4-BE49-F238E27FC236}">
                  <a16:creationId xmlns:a16="http://schemas.microsoft.com/office/drawing/2014/main" id="{550FBC27-05B3-48C4-D4AD-86CE02E964B4}"/>
                </a:ext>
              </a:extLst>
            </p:cNvPr>
            <p:cNvSpPr/>
            <p:nvPr/>
          </p:nvSpPr>
          <p:spPr>
            <a:xfrm>
              <a:off x="3460075" y="2481500"/>
              <a:ext cx="117975" cy="27275"/>
            </a:xfrm>
            <a:custGeom>
              <a:avLst/>
              <a:gdLst/>
              <a:ahLst/>
              <a:cxnLst/>
              <a:rect l="l" t="t" r="r" b="b"/>
              <a:pathLst>
                <a:path w="4719" h="1091" extrusionOk="0">
                  <a:moveTo>
                    <a:pt x="1646" y="0"/>
                  </a:moveTo>
                  <a:cubicBezTo>
                    <a:pt x="1163" y="0"/>
                    <a:pt x="651" y="270"/>
                    <a:pt x="244" y="454"/>
                  </a:cubicBezTo>
                  <a:cubicBezTo>
                    <a:pt x="0" y="576"/>
                    <a:pt x="138" y="889"/>
                    <a:pt x="347" y="889"/>
                  </a:cubicBezTo>
                  <a:cubicBezTo>
                    <a:pt x="382" y="889"/>
                    <a:pt x="420" y="879"/>
                    <a:pt x="458" y="859"/>
                  </a:cubicBezTo>
                  <a:cubicBezTo>
                    <a:pt x="840" y="644"/>
                    <a:pt x="1244" y="525"/>
                    <a:pt x="1649" y="478"/>
                  </a:cubicBezTo>
                  <a:cubicBezTo>
                    <a:pt x="1677" y="475"/>
                    <a:pt x="1703" y="474"/>
                    <a:pt x="1730" y="474"/>
                  </a:cubicBezTo>
                  <a:cubicBezTo>
                    <a:pt x="2181" y="474"/>
                    <a:pt x="2457" y="844"/>
                    <a:pt x="2840" y="1001"/>
                  </a:cubicBezTo>
                  <a:cubicBezTo>
                    <a:pt x="3016" y="1065"/>
                    <a:pt x="3180" y="1091"/>
                    <a:pt x="3338" y="1091"/>
                  </a:cubicBezTo>
                  <a:cubicBezTo>
                    <a:pt x="3714" y="1091"/>
                    <a:pt x="4057" y="945"/>
                    <a:pt x="4459" y="811"/>
                  </a:cubicBezTo>
                  <a:cubicBezTo>
                    <a:pt x="4718" y="746"/>
                    <a:pt x="4645" y="369"/>
                    <a:pt x="4417" y="369"/>
                  </a:cubicBezTo>
                  <a:cubicBezTo>
                    <a:pt x="4393" y="369"/>
                    <a:pt x="4367" y="373"/>
                    <a:pt x="4340" y="382"/>
                  </a:cubicBezTo>
                  <a:cubicBezTo>
                    <a:pt x="3989" y="485"/>
                    <a:pt x="3700" y="605"/>
                    <a:pt x="3397" y="605"/>
                  </a:cubicBezTo>
                  <a:cubicBezTo>
                    <a:pt x="3208" y="605"/>
                    <a:pt x="3012" y="558"/>
                    <a:pt x="2792" y="430"/>
                  </a:cubicBezTo>
                  <a:cubicBezTo>
                    <a:pt x="2507" y="239"/>
                    <a:pt x="2221" y="96"/>
                    <a:pt x="1887" y="25"/>
                  </a:cubicBezTo>
                  <a:cubicBezTo>
                    <a:pt x="1808" y="8"/>
                    <a:pt x="1727" y="0"/>
                    <a:pt x="1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73;p59">
              <a:extLst>
                <a:ext uri="{FF2B5EF4-FFF2-40B4-BE49-F238E27FC236}">
                  <a16:creationId xmlns:a16="http://schemas.microsoft.com/office/drawing/2014/main" id="{90191865-D921-07D6-2988-ED41261331E4}"/>
                </a:ext>
              </a:extLst>
            </p:cNvPr>
            <p:cNvSpPr/>
            <p:nvPr/>
          </p:nvSpPr>
          <p:spPr>
            <a:xfrm>
              <a:off x="3460075" y="2524950"/>
              <a:ext cx="117975" cy="27300"/>
            </a:xfrm>
            <a:custGeom>
              <a:avLst/>
              <a:gdLst/>
              <a:ahLst/>
              <a:cxnLst/>
              <a:rect l="l" t="t" r="r" b="b"/>
              <a:pathLst>
                <a:path w="4719" h="1092" extrusionOk="0">
                  <a:moveTo>
                    <a:pt x="1647" y="1"/>
                  </a:moveTo>
                  <a:cubicBezTo>
                    <a:pt x="1164" y="1"/>
                    <a:pt x="652" y="274"/>
                    <a:pt x="244" y="478"/>
                  </a:cubicBezTo>
                  <a:cubicBezTo>
                    <a:pt x="0" y="580"/>
                    <a:pt x="138" y="889"/>
                    <a:pt x="346" y="889"/>
                  </a:cubicBezTo>
                  <a:cubicBezTo>
                    <a:pt x="382" y="889"/>
                    <a:pt x="420" y="880"/>
                    <a:pt x="458" y="859"/>
                  </a:cubicBezTo>
                  <a:cubicBezTo>
                    <a:pt x="840" y="668"/>
                    <a:pt x="1244" y="526"/>
                    <a:pt x="1649" y="478"/>
                  </a:cubicBezTo>
                  <a:cubicBezTo>
                    <a:pt x="1675" y="475"/>
                    <a:pt x="1701" y="474"/>
                    <a:pt x="1726" y="474"/>
                  </a:cubicBezTo>
                  <a:cubicBezTo>
                    <a:pt x="2179" y="474"/>
                    <a:pt x="2456" y="866"/>
                    <a:pt x="2840" y="1002"/>
                  </a:cubicBezTo>
                  <a:cubicBezTo>
                    <a:pt x="3019" y="1066"/>
                    <a:pt x="3184" y="1092"/>
                    <a:pt x="3344" y="1092"/>
                  </a:cubicBezTo>
                  <a:cubicBezTo>
                    <a:pt x="3717" y="1092"/>
                    <a:pt x="4059" y="952"/>
                    <a:pt x="4459" y="835"/>
                  </a:cubicBezTo>
                  <a:cubicBezTo>
                    <a:pt x="4718" y="749"/>
                    <a:pt x="4645" y="370"/>
                    <a:pt x="4416" y="370"/>
                  </a:cubicBezTo>
                  <a:cubicBezTo>
                    <a:pt x="4393" y="370"/>
                    <a:pt x="4367" y="374"/>
                    <a:pt x="4340" y="383"/>
                  </a:cubicBezTo>
                  <a:cubicBezTo>
                    <a:pt x="3996" y="498"/>
                    <a:pt x="3712" y="612"/>
                    <a:pt x="3415" y="612"/>
                  </a:cubicBezTo>
                  <a:cubicBezTo>
                    <a:pt x="3220" y="612"/>
                    <a:pt x="3019" y="563"/>
                    <a:pt x="2792" y="430"/>
                  </a:cubicBezTo>
                  <a:cubicBezTo>
                    <a:pt x="2507" y="264"/>
                    <a:pt x="2221" y="121"/>
                    <a:pt x="1887" y="25"/>
                  </a:cubicBezTo>
                  <a:cubicBezTo>
                    <a:pt x="1808" y="8"/>
                    <a:pt x="1728" y="1"/>
                    <a:pt x="1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74;p59">
              <a:extLst>
                <a:ext uri="{FF2B5EF4-FFF2-40B4-BE49-F238E27FC236}">
                  <a16:creationId xmlns:a16="http://schemas.microsoft.com/office/drawing/2014/main" id="{6B417B52-6EAF-ACD9-9210-34B51AD371E8}"/>
                </a:ext>
              </a:extLst>
            </p:cNvPr>
            <p:cNvSpPr/>
            <p:nvPr/>
          </p:nvSpPr>
          <p:spPr>
            <a:xfrm>
              <a:off x="3459925" y="2568775"/>
              <a:ext cx="118125" cy="27075"/>
            </a:xfrm>
            <a:custGeom>
              <a:avLst/>
              <a:gdLst/>
              <a:ahLst/>
              <a:cxnLst/>
              <a:rect l="l" t="t" r="r" b="b"/>
              <a:pathLst>
                <a:path w="4725" h="1083" extrusionOk="0">
                  <a:moveTo>
                    <a:pt x="1615" y="0"/>
                  </a:moveTo>
                  <a:cubicBezTo>
                    <a:pt x="1143" y="0"/>
                    <a:pt x="647" y="265"/>
                    <a:pt x="250" y="463"/>
                  </a:cubicBezTo>
                  <a:cubicBezTo>
                    <a:pt x="0" y="568"/>
                    <a:pt x="151" y="890"/>
                    <a:pt x="368" y="890"/>
                  </a:cubicBezTo>
                  <a:cubicBezTo>
                    <a:pt x="399" y="890"/>
                    <a:pt x="431" y="883"/>
                    <a:pt x="464" y="868"/>
                  </a:cubicBezTo>
                  <a:cubicBezTo>
                    <a:pt x="846" y="654"/>
                    <a:pt x="1250" y="511"/>
                    <a:pt x="1655" y="463"/>
                  </a:cubicBezTo>
                  <a:cubicBezTo>
                    <a:pt x="1669" y="463"/>
                    <a:pt x="1683" y="462"/>
                    <a:pt x="1697" y="462"/>
                  </a:cubicBezTo>
                  <a:cubicBezTo>
                    <a:pt x="2172" y="462"/>
                    <a:pt x="2453" y="849"/>
                    <a:pt x="2846" y="987"/>
                  </a:cubicBezTo>
                  <a:cubicBezTo>
                    <a:pt x="3033" y="1055"/>
                    <a:pt x="3206" y="1082"/>
                    <a:pt x="3373" y="1082"/>
                  </a:cubicBezTo>
                  <a:cubicBezTo>
                    <a:pt x="3737" y="1082"/>
                    <a:pt x="4073" y="951"/>
                    <a:pt x="4465" y="821"/>
                  </a:cubicBezTo>
                  <a:cubicBezTo>
                    <a:pt x="4724" y="734"/>
                    <a:pt x="4651" y="355"/>
                    <a:pt x="4422" y="355"/>
                  </a:cubicBezTo>
                  <a:cubicBezTo>
                    <a:pt x="4399" y="355"/>
                    <a:pt x="4373" y="359"/>
                    <a:pt x="4346" y="368"/>
                  </a:cubicBezTo>
                  <a:cubicBezTo>
                    <a:pt x="3993" y="486"/>
                    <a:pt x="3704" y="603"/>
                    <a:pt x="3400" y="603"/>
                  </a:cubicBezTo>
                  <a:cubicBezTo>
                    <a:pt x="3211" y="603"/>
                    <a:pt x="3017" y="558"/>
                    <a:pt x="2798" y="440"/>
                  </a:cubicBezTo>
                  <a:cubicBezTo>
                    <a:pt x="2513" y="249"/>
                    <a:pt x="2227" y="106"/>
                    <a:pt x="1893" y="35"/>
                  </a:cubicBezTo>
                  <a:cubicBezTo>
                    <a:pt x="1802" y="11"/>
                    <a:pt x="1709" y="0"/>
                    <a:pt x="1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470;p59">
            <a:extLst>
              <a:ext uri="{FF2B5EF4-FFF2-40B4-BE49-F238E27FC236}">
                <a16:creationId xmlns:a16="http://schemas.microsoft.com/office/drawing/2014/main" id="{D072793C-E6F7-7053-91AE-363AD8CBD29B}"/>
              </a:ext>
            </a:extLst>
          </p:cNvPr>
          <p:cNvGrpSpPr/>
          <p:nvPr/>
        </p:nvGrpSpPr>
        <p:grpSpPr>
          <a:xfrm>
            <a:off x="4821534" y="1440668"/>
            <a:ext cx="307776" cy="421440"/>
            <a:chOff x="3428650" y="2373900"/>
            <a:chExt cx="189950" cy="260100"/>
          </a:xfrm>
        </p:grpSpPr>
        <p:sp>
          <p:nvSpPr>
            <p:cNvPr id="29" name="Google Shape;471;p59">
              <a:extLst>
                <a:ext uri="{FF2B5EF4-FFF2-40B4-BE49-F238E27FC236}">
                  <a16:creationId xmlns:a16="http://schemas.microsoft.com/office/drawing/2014/main" id="{1639F6CC-F8A7-D915-6B11-7CCA27AF0970}"/>
                </a:ext>
              </a:extLst>
            </p:cNvPr>
            <p:cNvSpPr/>
            <p:nvPr/>
          </p:nvSpPr>
          <p:spPr>
            <a:xfrm>
              <a:off x="3428650" y="2373900"/>
              <a:ext cx="189950" cy="260100"/>
            </a:xfrm>
            <a:custGeom>
              <a:avLst/>
              <a:gdLst/>
              <a:ahLst/>
              <a:cxnLst/>
              <a:rect l="l" t="t" r="r" b="b"/>
              <a:pathLst>
                <a:path w="7598" h="10404" extrusionOk="0">
                  <a:moveTo>
                    <a:pt x="5145" y="1019"/>
                  </a:moveTo>
                  <a:cubicBezTo>
                    <a:pt x="5454" y="1114"/>
                    <a:pt x="5740" y="1233"/>
                    <a:pt x="6002" y="1400"/>
                  </a:cubicBezTo>
                  <a:cubicBezTo>
                    <a:pt x="6645" y="1757"/>
                    <a:pt x="6812" y="2352"/>
                    <a:pt x="6812" y="2972"/>
                  </a:cubicBezTo>
                  <a:lnTo>
                    <a:pt x="6669" y="2972"/>
                  </a:lnTo>
                  <a:cubicBezTo>
                    <a:pt x="6247" y="3107"/>
                    <a:pt x="5801" y="3170"/>
                    <a:pt x="5357" y="3170"/>
                  </a:cubicBezTo>
                  <a:cubicBezTo>
                    <a:pt x="5174" y="3170"/>
                    <a:pt x="4992" y="3159"/>
                    <a:pt x="4811" y="3138"/>
                  </a:cubicBezTo>
                  <a:cubicBezTo>
                    <a:pt x="4907" y="2424"/>
                    <a:pt x="5050" y="1733"/>
                    <a:pt x="5145" y="1019"/>
                  </a:cubicBezTo>
                  <a:close/>
                  <a:moveTo>
                    <a:pt x="763" y="733"/>
                  </a:moveTo>
                  <a:lnTo>
                    <a:pt x="763" y="733"/>
                  </a:lnTo>
                  <a:cubicBezTo>
                    <a:pt x="1089" y="759"/>
                    <a:pt x="1424" y="766"/>
                    <a:pt x="1764" y="766"/>
                  </a:cubicBezTo>
                  <a:cubicBezTo>
                    <a:pt x="2095" y="766"/>
                    <a:pt x="2430" y="759"/>
                    <a:pt x="2766" y="759"/>
                  </a:cubicBezTo>
                  <a:cubicBezTo>
                    <a:pt x="3343" y="759"/>
                    <a:pt x="3920" y="778"/>
                    <a:pt x="4478" y="876"/>
                  </a:cubicBezTo>
                  <a:cubicBezTo>
                    <a:pt x="4359" y="1709"/>
                    <a:pt x="4168" y="2567"/>
                    <a:pt x="4073" y="3400"/>
                  </a:cubicBezTo>
                  <a:cubicBezTo>
                    <a:pt x="4073" y="3567"/>
                    <a:pt x="4168" y="3710"/>
                    <a:pt x="4311" y="3734"/>
                  </a:cubicBezTo>
                  <a:cubicBezTo>
                    <a:pt x="4667" y="3815"/>
                    <a:pt x="5024" y="3853"/>
                    <a:pt x="5378" y="3853"/>
                  </a:cubicBezTo>
                  <a:cubicBezTo>
                    <a:pt x="5853" y="3853"/>
                    <a:pt x="6324" y="3785"/>
                    <a:pt x="6788" y="3662"/>
                  </a:cubicBezTo>
                  <a:lnTo>
                    <a:pt x="6788" y="3662"/>
                  </a:lnTo>
                  <a:cubicBezTo>
                    <a:pt x="6740" y="4043"/>
                    <a:pt x="6669" y="4400"/>
                    <a:pt x="6621" y="4734"/>
                  </a:cubicBezTo>
                  <a:cubicBezTo>
                    <a:pt x="6455" y="6329"/>
                    <a:pt x="6574" y="7925"/>
                    <a:pt x="6455" y="9521"/>
                  </a:cubicBezTo>
                  <a:cubicBezTo>
                    <a:pt x="5320" y="9594"/>
                    <a:pt x="4186" y="9704"/>
                    <a:pt x="3057" y="9704"/>
                  </a:cubicBezTo>
                  <a:cubicBezTo>
                    <a:pt x="2361" y="9704"/>
                    <a:pt x="1668" y="9662"/>
                    <a:pt x="977" y="9544"/>
                  </a:cubicBezTo>
                  <a:cubicBezTo>
                    <a:pt x="882" y="6615"/>
                    <a:pt x="715" y="3686"/>
                    <a:pt x="763" y="733"/>
                  </a:cubicBezTo>
                  <a:close/>
                  <a:moveTo>
                    <a:pt x="465" y="1"/>
                  </a:moveTo>
                  <a:cubicBezTo>
                    <a:pt x="447" y="1"/>
                    <a:pt x="429" y="7"/>
                    <a:pt x="406" y="19"/>
                  </a:cubicBezTo>
                  <a:cubicBezTo>
                    <a:pt x="239" y="19"/>
                    <a:pt x="96" y="162"/>
                    <a:pt x="96" y="352"/>
                  </a:cubicBezTo>
                  <a:cubicBezTo>
                    <a:pt x="1" y="3519"/>
                    <a:pt x="191" y="6687"/>
                    <a:pt x="287" y="9830"/>
                  </a:cubicBezTo>
                  <a:cubicBezTo>
                    <a:pt x="287" y="9997"/>
                    <a:pt x="382" y="10140"/>
                    <a:pt x="549" y="10187"/>
                  </a:cubicBezTo>
                  <a:cubicBezTo>
                    <a:pt x="1369" y="10348"/>
                    <a:pt x="2189" y="10403"/>
                    <a:pt x="3010" y="10403"/>
                  </a:cubicBezTo>
                  <a:cubicBezTo>
                    <a:pt x="4261" y="10403"/>
                    <a:pt x="5513" y="10274"/>
                    <a:pt x="6764" y="10187"/>
                  </a:cubicBezTo>
                  <a:cubicBezTo>
                    <a:pt x="6955" y="10187"/>
                    <a:pt x="7098" y="10021"/>
                    <a:pt x="7121" y="9854"/>
                  </a:cubicBezTo>
                  <a:cubicBezTo>
                    <a:pt x="7336" y="7925"/>
                    <a:pt x="7121" y="5996"/>
                    <a:pt x="7407" y="4091"/>
                  </a:cubicBezTo>
                  <a:cubicBezTo>
                    <a:pt x="7598" y="2948"/>
                    <a:pt x="7598" y="1876"/>
                    <a:pt x="6717" y="1043"/>
                  </a:cubicBezTo>
                  <a:cubicBezTo>
                    <a:pt x="5812" y="193"/>
                    <a:pt x="4537" y="77"/>
                    <a:pt x="3249" y="77"/>
                  </a:cubicBezTo>
                  <a:cubicBezTo>
                    <a:pt x="2765" y="77"/>
                    <a:pt x="2278" y="93"/>
                    <a:pt x="1810" y="93"/>
                  </a:cubicBezTo>
                  <a:cubicBezTo>
                    <a:pt x="1360" y="93"/>
                    <a:pt x="926" y="78"/>
                    <a:pt x="525" y="19"/>
                  </a:cubicBezTo>
                  <a:cubicBezTo>
                    <a:pt x="501" y="7"/>
                    <a:pt x="483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2;p59">
              <a:extLst>
                <a:ext uri="{FF2B5EF4-FFF2-40B4-BE49-F238E27FC236}">
                  <a16:creationId xmlns:a16="http://schemas.microsoft.com/office/drawing/2014/main" id="{9BA90932-4F83-6EB1-E276-D0A9F45E8221}"/>
                </a:ext>
              </a:extLst>
            </p:cNvPr>
            <p:cNvSpPr/>
            <p:nvPr/>
          </p:nvSpPr>
          <p:spPr>
            <a:xfrm>
              <a:off x="3460075" y="2481500"/>
              <a:ext cx="117975" cy="27275"/>
            </a:xfrm>
            <a:custGeom>
              <a:avLst/>
              <a:gdLst/>
              <a:ahLst/>
              <a:cxnLst/>
              <a:rect l="l" t="t" r="r" b="b"/>
              <a:pathLst>
                <a:path w="4719" h="1091" extrusionOk="0">
                  <a:moveTo>
                    <a:pt x="1646" y="0"/>
                  </a:moveTo>
                  <a:cubicBezTo>
                    <a:pt x="1163" y="0"/>
                    <a:pt x="651" y="270"/>
                    <a:pt x="244" y="454"/>
                  </a:cubicBezTo>
                  <a:cubicBezTo>
                    <a:pt x="0" y="576"/>
                    <a:pt x="138" y="889"/>
                    <a:pt x="347" y="889"/>
                  </a:cubicBezTo>
                  <a:cubicBezTo>
                    <a:pt x="382" y="889"/>
                    <a:pt x="420" y="879"/>
                    <a:pt x="458" y="859"/>
                  </a:cubicBezTo>
                  <a:cubicBezTo>
                    <a:pt x="840" y="644"/>
                    <a:pt x="1244" y="525"/>
                    <a:pt x="1649" y="478"/>
                  </a:cubicBezTo>
                  <a:cubicBezTo>
                    <a:pt x="1677" y="475"/>
                    <a:pt x="1703" y="474"/>
                    <a:pt x="1730" y="474"/>
                  </a:cubicBezTo>
                  <a:cubicBezTo>
                    <a:pt x="2181" y="474"/>
                    <a:pt x="2457" y="844"/>
                    <a:pt x="2840" y="1001"/>
                  </a:cubicBezTo>
                  <a:cubicBezTo>
                    <a:pt x="3016" y="1065"/>
                    <a:pt x="3180" y="1091"/>
                    <a:pt x="3338" y="1091"/>
                  </a:cubicBezTo>
                  <a:cubicBezTo>
                    <a:pt x="3714" y="1091"/>
                    <a:pt x="4057" y="945"/>
                    <a:pt x="4459" y="811"/>
                  </a:cubicBezTo>
                  <a:cubicBezTo>
                    <a:pt x="4718" y="746"/>
                    <a:pt x="4645" y="369"/>
                    <a:pt x="4417" y="369"/>
                  </a:cubicBezTo>
                  <a:cubicBezTo>
                    <a:pt x="4393" y="369"/>
                    <a:pt x="4367" y="373"/>
                    <a:pt x="4340" y="382"/>
                  </a:cubicBezTo>
                  <a:cubicBezTo>
                    <a:pt x="3989" y="485"/>
                    <a:pt x="3700" y="605"/>
                    <a:pt x="3397" y="605"/>
                  </a:cubicBezTo>
                  <a:cubicBezTo>
                    <a:pt x="3208" y="605"/>
                    <a:pt x="3012" y="558"/>
                    <a:pt x="2792" y="430"/>
                  </a:cubicBezTo>
                  <a:cubicBezTo>
                    <a:pt x="2507" y="239"/>
                    <a:pt x="2221" y="96"/>
                    <a:pt x="1887" y="25"/>
                  </a:cubicBezTo>
                  <a:cubicBezTo>
                    <a:pt x="1808" y="8"/>
                    <a:pt x="1727" y="0"/>
                    <a:pt x="1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3;p59">
              <a:extLst>
                <a:ext uri="{FF2B5EF4-FFF2-40B4-BE49-F238E27FC236}">
                  <a16:creationId xmlns:a16="http://schemas.microsoft.com/office/drawing/2014/main" id="{71A04115-A78B-3A3D-13C1-DF087C820243}"/>
                </a:ext>
              </a:extLst>
            </p:cNvPr>
            <p:cNvSpPr/>
            <p:nvPr/>
          </p:nvSpPr>
          <p:spPr>
            <a:xfrm>
              <a:off x="3460075" y="2524950"/>
              <a:ext cx="117975" cy="27300"/>
            </a:xfrm>
            <a:custGeom>
              <a:avLst/>
              <a:gdLst/>
              <a:ahLst/>
              <a:cxnLst/>
              <a:rect l="l" t="t" r="r" b="b"/>
              <a:pathLst>
                <a:path w="4719" h="1092" extrusionOk="0">
                  <a:moveTo>
                    <a:pt x="1647" y="1"/>
                  </a:moveTo>
                  <a:cubicBezTo>
                    <a:pt x="1164" y="1"/>
                    <a:pt x="652" y="274"/>
                    <a:pt x="244" y="478"/>
                  </a:cubicBezTo>
                  <a:cubicBezTo>
                    <a:pt x="0" y="580"/>
                    <a:pt x="138" y="889"/>
                    <a:pt x="346" y="889"/>
                  </a:cubicBezTo>
                  <a:cubicBezTo>
                    <a:pt x="382" y="889"/>
                    <a:pt x="420" y="880"/>
                    <a:pt x="458" y="859"/>
                  </a:cubicBezTo>
                  <a:cubicBezTo>
                    <a:pt x="840" y="668"/>
                    <a:pt x="1244" y="526"/>
                    <a:pt x="1649" y="478"/>
                  </a:cubicBezTo>
                  <a:cubicBezTo>
                    <a:pt x="1675" y="475"/>
                    <a:pt x="1701" y="474"/>
                    <a:pt x="1726" y="474"/>
                  </a:cubicBezTo>
                  <a:cubicBezTo>
                    <a:pt x="2179" y="474"/>
                    <a:pt x="2456" y="866"/>
                    <a:pt x="2840" y="1002"/>
                  </a:cubicBezTo>
                  <a:cubicBezTo>
                    <a:pt x="3019" y="1066"/>
                    <a:pt x="3184" y="1092"/>
                    <a:pt x="3344" y="1092"/>
                  </a:cubicBezTo>
                  <a:cubicBezTo>
                    <a:pt x="3717" y="1092"/>
                    <a:pt x="4059" y="952"/>
                    <a:pt x="4459" y="835"/>
                  </a:cubicBezTo>
                  <a:cubicBezTo>
                    <a:pt x="4718" y="749"/>
                    <a:pt x="4645" y="370"/>
                    <a:pt x="4416" y="370"/>
                  </a:cubicBezTo>
                  <a:cubicBezTo>
                    <a:pt x="4393" y="370"/>
                    <a:pt x="4367" y="374"/>
                    <a:pt x="4340" y="383"/>
                  </a:cubicBezTo>
                  <a:cubicBezTo>
                    <a:pt x="3996" y="498"/>
                    <a:pt x="3712" y="612"/>
                    <a:pt x="3415" y="612"/>
                  </a:cubicBezTo>
                  <a:cubicBezTo>
                    <a:pt x="3220" y="612"/>
                    <a:pt x="3019" y="563"/>
                    <a:pt x="2792" y="430"/>
                  </a:cubicBezTo>
                  <a:cubicBezTo>
                    <a:pt x="2507" y="264"/>
                    <a:pt x="2221" y="121"/>
                    <a:pt x="1887" y="25"/>
                  </a:cubicBezTo>
                  <a:cubicBezTo>
                    <a:pt x="1808" y="8"/>
                    <a:pt x="1728" y="1"/>
                    <a:pt x="1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74;p59">
              <a:extLst>
                <a:ext uri="{FF2B5EF4-FFF2-40B4-BE49-F238E27FC236}">
                  <a16:creationId xmlns:a16="http://schemas.microsoft.com/office/drawing/2014/main" id="{D401CF8C-F68D-2F6C-061D-A359177FB199}"/>
                </a:ext>
              </a:extLst>
            </p:cNvPr>
            <p:cNvSpPr/>
            <p:nvPr/>
          </p:nvSpPr>
          <p:spPr>
            <a:xfrm>
              <a:off x="3459925" y="2568775"/>
              <a:ext cx="118125" cy="27075"/>
            </a:xfrm>
            <a:custGeom>
              <a:avLst/>
              <a:gdLst/>
              <a:ahLst/>
              <a:cxnLst/>
              <a:rect l="l" t="t" r="r" b="b"/>
              <a:pathLst>
                <a:path w="4725" h="1083" extrusionOk="0">
                  <a:moveTo>
                    <a:pt x="1615" y="0"/>
                  </a:moveTo>
                  <a:cubicBezTo>
                    <a:pt x="1143" y="0"/>
                    <a:pt x="647" y="265"/>
                    <a:pt x="250" y="463"/>
                  </a:cubicBezTo>
                  <a:cubicBezTo>
                    <a:pt x="0" y="568"/>
                    <a:pt x="151" y="890"/>
                    <a:pt x="368" y="890"/>
                  </a:cubicBezTo>
                  <a:cubicBezTo>
                    <a:pt x="399" y="890"/>
                    <a:pt x="431" y="883"/>
                    <a:pt x="464" y="868"/>
                  </a:cubicBezTo>
                  <a:cubicBezTo>
                    <a:pt x="846" y="654"/>
                    <a:pt x="1250" y="511"/>
                    <a:pt x="1655" y="463"/>
                  </a:cubicBezTo>
                  <a:cubicBezTo>
                    <a:pt x="1669" y="463"/>
                    <a:pt x="1683" y="462"/>
                    <a:pt x="1697" y="462"/>
                  </a:cubicBezTo>
                  <a:cubicBezTo>
                    <a:pt x="2172" y="462"/>
                    <a:pt x="2453" y="849"/>
                    <a:pt x="2846" y="987"/>
                  </a:cubicBezTo>
                  <a:cubicBezTo>
                    <a:pt x="3033" y="1055"/>
                    <a:pt x="3206" y="1082"/>
                    <a:pt x="3373" y="1082"/>
                  </a:cubicBezTo>
                  <a:cubicBezTo>
                    <a:pt x="3737" y="1082"/>
                    <a:pt x="4073" y="951"/>
                    <a:pt x="4465" y="821"/>
                  </a:cubicBezTo>
                  <a:cubicBezTo>
                    <a:pt x="4724" y="734"/>
                    <a:pt x="4651" y="355"/>
                    <a:pt x="4422" y="355"/>
                  </a:cubicBezTo>
                  <a:cubicBezTo>
                    <a:pt x="4399" y="355"/>
                    <a:pt x="4373" y="359"/>
                    <a:pt x="4346" y="368"/>
                  </a:cubicBezTo>
                  <a:cubicBezTo>
                    <a:pt x="3993" y="486"/>
                    <a:pt x="3704" y="603"/>
                    <a:pt x="3400" y="603"/>
                  </a:cubicBezTo>
                  <a:cubicBezTo>
                    <a:pt x="3211" y="603"/>
                    <a:pt x="3017" y="558"/>
                    <a:pt x="2798" y="440"/>
                  </a:cubicBezTo>
                  <a:cubicBezTo>
                    <a:pt x="2513" y="249"/>
                    <a:pt x="2227" y="106"/>
                    <a:pt x="1893" y="35"/>
                  </a:cubicBezTo>
                  <a:cubicBezTo>
                    <a:pt x="1802" y="11"/>
                    <a:pt x="1709" y="0"/>
                    <a:pt x="1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332;p50">
            <a:extLst>
              <a:ext uri="{FF2B5EF4-FFF2-40B4-BE49-F238E27FC236}">
                <a16:creationId xmlns:a16="http://schemas.microsoft.com/office/drawing/2014/main" id="{056AACDC-0F72-19D4-BB0E-79062489F967}"/>
              </a:ext>
            </a:extLst>
          </p:cNvPr>
          <p:cNvSpPr txBox="1">
            <a:spLocks/>
          </p:cNvSpPr>
          <p:nvPr/>
        </p:nvSpPr>
        <p:spPr>
          <a:xfrm>
            <a:off x="1881831" y="1359954"/>
            <a:ext cx="2690169" cy="115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>
              <a:buNone/>
            </a:pP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akses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kesempatan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PTN/PTS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peserta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didik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berpotensi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akademik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" name="Google Shape;332;p50">
            <a:extLst>
              <a:ext uri="{FF2B5EF4-FFF2-40B4-BE49-F238E27FC236}">
                <a16:creationId xmlns:a16="http://schemas.microsoft.com/office/drawing/2014/main" id="{233F756D-DD4C-B49C-445D-254E90F54440}"/>
              </a:ext>
            </a:extLst>
          </p:cNvPr>
          <p:cNvSpPr txBox="1">
            <a:spLocks/>
          </p:cNvSpPr>
          <p:nvPr/>
        </p:nvSpPr>
        <p:spPr>
          <a:xfrm>
            <a:off x="1881830" y="3124914"/>
            <a:ext cx="2690169" cy="52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>
              <a:buNone/>
            </a:pP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mutu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1" name="Google Shape;332;p50">
            <a:extLst>
              <a:ext uri="{FF2B5EF4-FFF2-40B4-BE49-F238E27FC236}">
                <a16:creationId xmlns:a16="http://schemas.microsoft.com/office/drawing/2014/main" id="{790A6489-ABC4-59DD-C89F-77C090F2877E}"/>
              </a:ext>
            </a:extLst>
          </p:cNvPr>
          <p:cNvSpPr txBox="1">
            <a:spLocks/>
          </p:cNvSpPr>
          <p:nvPr/>
        </p:nvSpPr>
        <p:spPr>
          <a:xfrm>
            <a:off x="5179985" y="1351328"/>
            <a:ext cx="2690169" cy="1619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>
              <a:buNone/>
            </a:pP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bantuan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mutu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calon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mahasiswa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memenuhi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menempuh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 diploma/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sarjana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selesai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5" name="Google Shape;332;p50">
            <a:extLst>
              <a:ext uri="{FF2B5EF4-FFF2-40B4-BE49-F238E27FC236}">
                <a16:creationId xmlns:a16="http://schemas.microsoft.com/office/drawing/2014/main" id="{28201E64-4708-6CFE-273F-294642BA2143}"/>
              </a:ext>
            </a:extLst>
          </p:cNvPr>
          <p:cNvSpPr txBox="1">
            <a:spLocks/>
          </p:cNvSpPr>
          <p:nvPr/>
        </p:nvSpPr>
        <p:spPr>
          <a:xfrm>
            <a:off x="5179985" y="3133636"/>
            <a:ext cx="2690169" cy="73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>
              <a:buNone/>
            </a:pP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Menumbuhkan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motivasi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peserta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didik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prestasi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kompetitif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ftar KJMU Tahap 2 Tahun 2022, Bisa Daftar PTN dan PTS, Ini Caranya -  KILAS24.com">
            <a:extLst>
              <a:ext uri="{FF2B5EF4-FFF2-40B4-BE49-F238E27FC236}">
                <a16:creationId xmlns:a16="http://schemas.microsoft.com/office/drawing/2014/main" id="{DFD2F64F-BE7D-0408-90C1-2FDF3195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360">
            <a:off x="1238782" y="2072504"/>
            <a:ext cx="2113071" cy="15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" name="Google Shape;406;p56"/>
          <p:cNvSpPr txBox="1">
            <a:spLocks noGrp="1"/>
          </p:cNvSpPr>
          <p:nvPr>
            <p:ph type="subTitle" idx="1"/>
          </p:nvPr>
        </p:nvSpPr>
        <p:spPr>
          <a:xfrm>
            <a:off x="614139" y="1094382"/>
            <a:ext cx="3561046" cy="406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5959"/>
                </a:solidFill>
              </a:rPr>
              <a:t>A. Persyaratan Umum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408" name="Google Shape;408;p56"/>
          <p:cNvSpPr txBox="1">
            <a:spLocks noGrp="1"/>
          </p:cNvSpPr>
          <p:nvPr>
            <p:ph type="title"/>
          </p:nvPr>
        </p:nvSpPr>
        <p:spPr>
          <a:xfrm>
            <a:off x="614139" y="624920"/>
            <a:ext cx="37076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Persyaratan Penerima</a:t>
            </a:r>
            <a:endParaRPr dirty="0"/>
          </a:p>
        </p:txBody>
      </p:sp>
      <p:sp>
        <p:nvSpPr>
          <p:cNvPr id="410" name="Google Shape;410;p56"/>
          <p:cNvSpPr/>
          <p:nvPr/>
        </p:nvSpPr>
        <p:spPr>
          <a:xfrm rot="-2700000">
            <a:off x="920545" y="2065491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11" name="Google Shape;411;p56"/>
          <p:cNvSpPr/>
          <p:nvPr/>
        </p:nvSpPr>
        <p:spPr>
          <a:xfrm rot="-2700000">
            <a:off x="3022654" y="3397991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4" name="Google Shape;535;p62">
            <a:extLst>
              <a:ext uri="{FF2B5EF4-FFF2-40B4-BE49-F238E27FC236}">
                <a16:creationId xmlns:a16="http://schemas.microsoft.com/office/drawing/2014/main" id="{A417AD7B-62F2-9A0A-6899-A58AB5489BC6}"/>
              </a:ext>
            </a:extLst>
          </p:cNvPr>
          <p:cNvGrpSpPr/>
          <p:nvPr/>
        </p:nvGrpSpPr>
        <p:grpSpPr>
          <a:xfrm>
            <a:off x="5123043" y="1556600"/>
            <a:ext cx="360000" cy="288000"/>
            <a:chOff x="1634225" y="2385300"/>
            <a:chExt cx="264975" cy="213575"/>
          </a:xfrm>
        </p:grpSpPr>
        <p:sp>
          <p:nvSpPr>
            <p:cNvPr id="5" name="Google Shape;536;p62">
              <a:extLst>
                <a:ext uri="{FF2B5EF4-FFF2-40B4-BE49-F238E27FC236}">
                  <a16:creationId xmlns:a16="http://schemas.microsoft.com/office/drawing/2014/main" id="{4D34955E-FA36-2B98-034E-DD0A52610E23}"/>
                </a:ext>
              </a:extLst>
            </p:cNvPr>
            <p:cNvSpPr/>
            <p:nvPr/>
          </p:nvSpPr>
          <p:spPr>
            <a:xfrm>
              <a:off x="1634225" y="2385300"/>
              <a:ext cx="264975" cy="213575"/>
            </a:xfrm>
            <a:custGeom>
              <a:avLst/>
              <a:gdLst/>
              <a:ahLst/>
              <a:cxnLst/>
              <a:rect l="l" t="t" r="r" b="b"/>
              <a:pathLst>
                <a:path w="10599" h="8543" extrusionOk="0">
                  <a:moveTo>
                    <a:pt x="1287" y="944"/>
                  </a:moveTo>
                  <a:cubicBezTo>
                    <a:pt x="2532" y="944"/>
                    <a:pt x="3776" y="1089"/>
                    <a:pt x="5040" y="1089"/>
                  </a:cubicBezTo>
                  <a:cubicBezTo>
                    <a:pt x="5131" y="1089"/>
                    <a:pt x="5221" y="1088"/>
                    <a:pt x="5312" y="1087"/>
                  </a:cubicBezTo>
                  <a:cubicBezTo>
                    <a:pt x="6417" y="1065"/>
                    <a:pt x="7522" y="965"/>
                    <a:pt x="8627" y="965"/>
                  </a:cubicBezTo>
                  <a:cubicBezTo>
                    <a:pt x="8736" y="965"/>
                    <a:pt x="8846" y="966"/>
                    <a:pt x="8955" y="968"/>
                  </a:cubicBezTo>
                  <a:cubicBezTo>
                    <a:pt x="9622" y="992"/>
                    <a:pt x="9265" y="2968"/>
                    <a:pt x="9265" y="3468"/>
                  </a:cubicBezTo>
                  <a:cubicBezTo>
                    <a:pt x="9289" y="4849"/>
                    <a:pt x="9551" y="6231"/>
                    <a:pt x="9312" y="7588"/>
                  </a:cubicBezTo>
                  <a:lnTo>
                    <a:pt x="9312" y="7564"/>
                  </a:lnTo>
                  <a:cubicBezTo>
                    <a:pt x="8375" y="7466"/>
                    <a:pt x="7449" y="7412"/>
                    <a:pt x="6519" y="7412"/>
                  </a:cubicBezTo>
                  <a:cubicBezTo>
                    <a:pt x="6102" y="7412"/>
                    <a:pt x="5684" y="7423"/>
                    <a:pt x="5264" y="7445"/>
                  </a:cubicBezTo>
                  <a:cubicBezTo>
                    <a:pt x="4396" y="7524"/>
                    <a:pt x="3512" y="7570"/>
                    <a:pt x="2624" y="7570"/>
                  </a:cubicBezTo>
                  <a:cubicBezTo>
                    <a:pt x="2441" y="7570"/>
                    <a:pt x="2257" y="7568"/>
                    <a:pt x="2073" y="7564"/>
                  </a:cubicBezTo>
                  <a:cubicBezTo>
                    <a:pt x="1501" y="7540"/>
                    <a:pt x="1263" y="7540"/>
                    <a:pt x="1287" y="6969"/>
                  </a:cubicBezTo>
                  <a:cubicBezTo>
                    <a:pt x="1287" y="6469"/>
                    <a:pt x="1382" y="5969"/>
                    <a:pt x="1382" y="5469"/>
                  </a:cubicBezTo>
                  <a:cubicBezTo>
                    <a:pt x="1382" y="3968"/>
                    <a:pt x="1287" y="2444"/>
                    <a:pt x="1287" y="944"/>
                  </a:cubicBezTo>
                  <a:close/>
                  <a:moveTo>
                    <a:pt x="1693" y="0"/>
                  </a:moveTo>
                  <a:cubicBezTo>
                    <a:pt x="1399" y="0"/>
                    <a:pt x="1105" y="4"/>
                    <a:pt x="811" y="15"/>
                  </a:cubicBezTo>
                  <a:cubicBezTo>
                    <a:pt x="715" y="15"/>
                    <a:pt x="644" y="39"/>
                    <a:pt x="573" y="87"/>
                  </a:cubicBezTo>
                  <a:cubicBezTo>
                    <a:pt x="430" y="158"/>
                    <a:pt x="334" y="301"/>
                    <a:pt x="358" y="468"/>
                  </a:cubicBezTo>
                  <a:cubicBezTo>
                    <a:pt x="358" y="2254"/>
                    <a:pt x="525" y="4040"/>
                    <a:pt x="453" y="5826"/>
                  </a:cubicBezTo>
                  <a:cubicBezTo>
                    <a:pt x="406" y="6659"/>
                    <a:pt x="1" y="7921"/>
                    <a:pt x="1049" y="8303"/>
                  </a:cubicBezTo>
                  <a:cubicBezTo>
                    <a:pt x="1524" y="8486"/>
                    <a:pt x="2063" y="8542"/>
                    <a:pt x="2614" y="8542"/>
                  </a:cubicBezTo>
                  <a:cubicBezTo>
                    <a:pt x="3279" y="8542"/>
                    <a:pt x="3962" y="8461"/>
                    <a:pt x="4573" y="8422"/>
                  </a:cubicBezTo>
                  <a:cubicBezTo>
                    <a:pt x="5212" y="8377"/>
                    <a:pt x="5853" y="8355"/>
                    <a:pt x="6496" y="8355"/>
                  </a:cubicBezTo>
                  <a:cubicBezTo>
                    <a:pt x="7555" y="8355"/>
                    <a:pt x="8617" y="8413"/>
                    <a:pt x="9670" y="8517"/>
                  </a:cubicBezTo>
                  <a:cubicBezTo>
                    <a:pt x="9884" y="8517"/>
                    <a:pt x="10074" y="8374"/>
                    <a:pt x="10122" y="8183"/>
                  </a:cubicBezTo>
                  <a:cubicBezTo>
                    <a:pt x="10527" y="6636"/>
                    <a:pt x="10265" y="5040"/>
                    <a:pt x="10194" y="3468"/>
                  </a:cubicBezTo>
                  <a:cubicBezTo>
                    <a:pt x="10170" y="2587"/>
                    <a:pt x="10598" y="1087"/>
                    <a:pt x="9908" y="372"/>
                  </a:cubicBezTo>
                  <a:cubicBezTo>
                    <a:pt x="9574" y="63"/>
                    <a:pt x="9193" y="63"/>
                    <a:pt x="8765" y="39"/>
                  </a:cubicBezTo>
                  <a:cubicBezTo>
                    <a:pt x="8304" y="39"/>
                    <a:pt x="7844" y="28"/>
                    <a:pt x="7391" y="28"/>
                  </a:cubicBezTo>
                  <a:cubicBezTo>
                    <a:pt x="7164" y="28"/>
                    <a:pt x="6939" y="31"/>
                    <a:pt x="6717" y="39"/>
                  </a:cubicBezTo>
                  <a:cubicBezTo>
                    <a:pt x="6270" y="66"/>
                    <a:pt x="5824" y="76"/>
                    <a:pt x="5380" y="76"/>
                  </a:cubicBezTo>
                  <a:cubicBezTo>
                    <a:pt x="4150" y="76"/>
                    <a:pt x="2925" y="0"/>
                    <a:pt x="16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37;p62">
              <a:extLst>
                <a:ext uri="{FF2B5EF4-FFF2-40B4-BE49-F238E27FC236}">
                  <a16:creationId xmlns:a16="http://schemas.microsoft.com/office/drawing/2014/main" id="{46BB4434-E539-304D-C22F-9C39B5005113}"/>
                </a:ext>
              </a:extLst>
            </p:cNvPr>
            <p:cNvSpPr/>
            <p:nvPr/>
          </p:nvSpPr>
          <p:spPr>
            <a:xfrm>
              <a:off x="1681875" y="2427900"/>
              <a:ext cx="75025" cy="88825"/>
            </a:xfrm>
            <a:custGeom>
              <a:avLst/>
              <a:gdLst/>
              <a:ahLst/>
              <a:cxnLst/>
              <a:rect l="l" t="t" r="r" b="b"/>
              <a:pathLst>
                <a:path w="3001" h="3553" extrusionOk="0">
                  <a:moveTo>
                    <a:pt x="1548" y="478"/>
                  </a:moveTo>
                  <a:cubicBezTo>
                    <a:pt x="2048" y="478"/>
                    <a:pt x="2143" y="1169"/>
                    <a:pt x="1762" y="1407"/>
                  </a:cubicBezTo>
                  <a:cubicBezTo>
                    <a:pt x="1672" y="1465"/>
                    <a:pt x="1575" y="1492"/>
                    <a:pt x="1481" y="1492"/>
                  </a:cubicBezTo>
                  <a:cubicBezTo>
                    <a:pt x="1225" y="1492"/>
                    <a:pt x="987" y="1298"/>
                    <a:pt x="953" y="1002"/>
                  </a:cubicBezTo>
                  <a:cubicBezTo>
                    <a:pt x="905" y="669"/>
                    <a:pt x="1238" y="478"/>
                    <a:pt x="1548" y="478"/>
                  </a:cubicBezTo>
                  <a:close/>
                  <a:moveTo>
                    <a:pt x="1072" y="1836"/>
                  </a:moveTo>
                  <a:cubicBezTo>
                    <a:pt x="1215" y="1899"/>
                    <a:pt x="1368" y="1931"/>
                    <a:pt x="1525" y="1931"/>
                  </a:cubicBezTo>
                  <a:cubicBezTo>
                    <a:pt x="1604" y="1931"/>
                    <a:pt x="1683" y="1923"/>
                    <a:pt x="1762" y="1907"/>
                  </a:cubicBezTo>
                  <a:cubicBezTo>
                    <a:pt x="1810" y="1907"/>
                    <a:pt x="1881" y="1883"/>
                    <a:pt x="1929" y="1859"/>
                  </a:cubicBezTo>
                  <a:cubicBezTo>
                    <a:pt x="2143" y="2121"/>
                    <a:pt x="2310" y="2431"/>
                    <a:pt x="2382" y="2764"/>
                  </a:cubicBezTo>
                  <a:cubicBezTo>
                    <a:pt x="2429" y="2931"/>
                    <a:pt x="1715" y="3050"/>
                    <a:pt x="1572" y="3050"/>
                  </a:cubicBezTo>
                  <a:cubicBezTo>
                    <a:pt x="1511" y="3058"/>
                    <a:pt x="1450" y="3062"/>
                    <a:pt x="1390" y="3062"/>
                  </a:cubicBezTo>
                  <a:cubicBezTo>
                    <a:pt x="1102" y="3062"/>
                    <a:pt x="832" y="2970"/>
                    <a:pt x="595" y="2812"/>
                  </a:cubicBezTo>
                  <a:cubicBezTo>
                    <a:pt x="595" y="2788"/>
                    <a:pt x="595" y="2764"/>
                    <a:pt x="595" y="2764"/>
                  </a:cubicBezTo>
                  <a:cubicBezTo>
                    <a:pt x="619" y="2669"/>
                    <a:pt x="643" y="2574"/>
                    <a:pt x="667" y="2479"/>
                  </a:cubicBezTo>
                  <a:cubicBezTo>
                    <a:pt x="762" y="2240"/>
                    <a:pt x="905" y="2026"/>
                    <a:pt x="1072" y="1836"/>
                  </a:cubicBezTo>
                  <a:close/>
                  <a:moveTo>
                    <a:pt x="1502" y="1"/>
                  </a:moveTo>
                  <a:cubicBezTo>
                    <a:pt x="974" y="1"/>
                    <a:pt x="523" y="398"/>
                    <a:pt x="476" y="931"/>
                  </a:cubicBezTo>
                  <a:cubicBezTo>
                    <a:pt x="453" y="1169"/>
                    <a:pt x="524" y="1407"/>
                    <a:pt x="691" y="1574"/>
                  </a:cubicBezTo>
                  <a:cubicBezTo>
                    <a:pt x="381" y="1931"/>
                    <a:pt x="0" y="2526"/>
                    <a:pt x="119" y="2955"/>
                  </a:cubicBezTo>
                  <a:cubicBezTo>
                    <a:pt x="238" y="3384"/>
                    <a:pt x="1072" y="3526"/>
                    <a:pt x="1429" y="3550"/>
                  </a:cubicBezTo>
                  <a:cubicBezTo>
                    <a:pt x="1456" y="3552"/>
                    <a:pt x="1484" y="3553"/>
                    <a:pt x="1514" y="3553"/>
                  </a:cubicBezTo>
                  <a:cubicBezTo>
                    <a:pt x="1917" y="3553"/>
                    <a:pt x="2611" y="3401"/>
                    <a:pt x="2810" y="3003"/>
                  </a:cubicBezTo>
                  <a:cubicBezTo>
                    <a:pt x="3001" y="2574"/>
                    <a:pt x="2596" y="1931"/>
                    <a:pt x="2263" y="1550"/>
                  </a:cubicBezTo>
                  <a:cubicBezTo>
                    <a:pt x="2405" y="1359"/>
                    <a:pt x="2453" y="1121"/>
                    <a:pt x="2453" y="859"/>
                  </a:cubicBezTo>
                  <a:cubicBezTo>
                    <a:pt x="2429" y="383"/>
                    <a:pt x="2024" y="2"/>
                    <a:pt x="1548" y="2"/>
                  </a:cubicBezTo>
                  <a:cubicBezTo>
                    <a:pt x="1533" y="1"/>
                    <a:pt x="1517" y="1"/>
                    <a:pt x="1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8;p62">
              <a:extLst>
                <a:ext uri="{FF2B5EF4-FFF2-40B4-BE49-F238E27FC236}">
                  <a16:creationId xmlns:a16="http://schemas.microsoft.com/office/drawing/2014/main" id="{C48DB629-F566-931D-8F92-CB0F86189066}"/>
                </a:ext>
              </a:extLst>
            </p:cNvPr>
            <p:cNvSpPr/>
            <p:nvPr/>
          </p:nvSpPr>
          <p:spPr>
            <a:xfrm>
              <a:off x="1775600" y="2447875"/>
              <a:ext cx="69925" cy="19450"/>
            </a:xfrm>
            <a:custGeom>
              <a:avLst/>
              <a:gdLst/>
              <a:ahLst/>
              <a:cxnLst/>
              <a:rect l="l" t="t" r="r" b="b"/>
              <a:pathLst>
                <a:path w="2797" h="778" extrusionOk="0">
                  <a:moveTo>
                    <a:pt x="954" y="1"/>
                  </a:moveTo>
                  <a:cubicBezTo>
                    <a:pt x="698" y="1"/>
                    <a:pt x="442" y="84"/>
                    <a:pt x="228" y="251"/>
                  </a:cubicBezTo>
                  <a:cubicBezTo>
                    <a:pt x="1" y="375"/>
                    <a:pt x="150" y="678"/>
                    <a:pt x="365" y="678"/>
                  </a:cubicBezTo>
                  <a:cubicBezTo>
                    <a:pt x="398" y="678"/>
                    <a:pt x="432" y="671"/>
                    <a:pt x="466" y="656"/>
                  </a:cubicBezTo>
                  <a:cubicBezTo>
                    <a:pt x="657" y="560"/>
                    <a:pt x="847" y="489"/>
                    <a:pt x="1038" y="465"/>
                  </a:cubicBezTo>
                  <a:cubicBezTo>
                    <a:pt x="1050" y="464"/>
                    <a:pt x="1062" y="463"/>
                    <a:pt x="1075" y="463"/>
                  </a:cubicBezTo>
                  <a:cubicBezTo>
                    <a:pt x="1293" y="463"/>
                    <a:pt x="1453" y="659"/>
                    <a:pt x="1633" y="727"/>
                  </a:cubicBezTo>
                  <a:cubicBezTo>
                    <a:pt x="1747" y="762"/>
                    <a:pt x="1860" y="778"/>
                    <a:pt x="1973" y="778"/>
                  </a:cubicBezTo>
                  <a:cubicBezTo>
                    <a:pt x="2167" y="778"/>
                    <a:pt x="2357" y="731"/>
                    <a:pt x="2538" y="656"/>
                  </a:cubicBezTo>
                  <a:cubicBezTo>
                    <a:pt x="2797" y="569"/>
                    <a:pt x="2724" y="190"/>
                    <a:pt x="2495" y="190"/>
                  </a:cubicBezTo>
                  <a:cubicBezTo>
                    <a:pt x="2471" y="190"/>
                    <a:pt x="2446" y="194"/>
                    <a:pt x="2419" y="203"/>
                  </a:cubicBezTo>
                  <a:cubicBezTo>
                    <a:pt x="2253" y="263"/>
                    <a:pt x="2116" y="324"/>
                    <a:pt x="1966" y="324"/>
                  </a:cubicBezTo>
                  <a:cubicBezTo>
                    <a:pt x="1878" y="324"/>
                    <a:pt x="1786" y="303"/>
                    <a:pt x="1681" y="251"/>
                  </a:cubicBezTo>
                  <a:cubicBezTo>
                    <a:pt x="1467" y="84"/>
                    <a:pt x="1210" y="1"/>
                    <a:pt x="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9;p62">
              <a:extLst>
                <a:ext uri="{FF2B5EF4-FFF2-40B4-BE49-F238E27FC236}">
                  <a16:creationId xmlns:a16="http://schemas.microsoft.com/office/drawing/2014/main" id="{A44615AE-96D3-8EFD-F93B-B4D6962D4987}"/>
                </a:ext>
              </a:extLst>
            </p:cNvPr>
            <p:cNvSpPr/>
            <p:nvPr/>
          </p:nvSpPr>
          <p:spPr>
            <a:xfrm>
              <a:off x="1775600" y="2483600"/>
              <a:ext cx="69925" cy="19750"/>
            </a:xfrm>
            <a:custGeom>
              <a:avLst/>
              <a:gdLst/>
              <a:ahLst/>
              <a:cxnLst/>
              <a:rect l="l" t="t" r="r" b="b"/>
              <a:pathLst>
                <a:path w="2797" h="790" extrusionOk="0">
                  <a:moveTo>
                    <a:pt x="954" y="1"/>
                  </a:moveTo>
                  <a:cubicBezTo>
                    <a:pt x="698" y="1"/>
                    <a:pt x="442" y="84"/>
                    <a:pt x="228" y="251"/>
                  </a:cubicBezTo>
                  <a:cubicBezTo>
                    <a:pt x="1" y="375"/>
                    <a:pt x="150" y="678"/>
                    <a:pt x="365" y="678"/>
                  </a:cubicBezTo>
                  <a:cubicBezTo>
                    <a:pt x="398" y="678"/>
                    <a:pt x="432" y="671"/>
                    <a:pt x="466" y="655"/>
                  </a:cubicBezTo>
                  <a:cubicBezTo>
                    <a:pt x="657" y="560"/>
                    <a:pt x="847" y="489"/>
                    <a:pt x="1038" y="465"/>
                  </a:cubicBezTo>
                  <a:cubicBezTo>
                    <a:pt x="1050" y="464"/>
                    <a:pt x="1062" y="463"/>
                    <a:pt x="1074" y="463"/>
                  </a:cubicBezTo>
                  <a:cubicBezTo>
                    <a:pt x="1293" y="463"/>
                    <a:pt x="1453" y="660"/>
                    <a:pt x="1633" y="751"/>
                  </a:cubicBezTo>
                  <a:cubicBezTo>
                    <a:pt x="1744" y="776"/>
                    <a:pt x="1855" y="790"/>
                    <a:pt x="1965" y="790"/>
                  </a:cubicBezTo>
                  <a:cubicBezTo>
                    <a:pt x="2162" y="790"/>
                    <a:pt x="2355" y="747"/>
                    <a:pt x="2538" y="655"/>
                  </a:cubicBezTo>
                  <a:cubicBezTo>
                    <a:pt x="2797" y="569"/>
                    <a:pt x="2724" y="190"/>
                    <a:pt x="2495" y="190"/>
                  </a:cubicBezTo>
                  <a:cubicBezTo>
                    <a:pt x="2471" y="190"/>
                    <a:pt x="2446" y="194"/>
                    <a:pt x="2419" y="203"/>
                  </a:cubicBezTo>
                  <a:cubicBezTo>
                    <a:pt x="2253" y="263"/>
                    <a:pt x="2116" y="324"/>
                    <a:pt x="1966" y="324"/>
                  </a:cubicBezTo>
                  <a:cubicBezTo>
                    <a:pt x="1878" y="324"/>
                    <a:pt x="1786" y="303"/>
                    <a:pt x="1681" y="251"/>
                  </a:cubicBezTo>
                  <a:cubicBezTo>
                    <a:pt x="1467" y="84"/>
                    <a:pt x="1210" y="1"/>
                    <a:pt x="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0;p62">
              <a:extLst>
                <a:ext uri="{FF2B5EF4-FFF2-40B4-BE49-F238E27FC236}">
                  <a16:creationId xmlns:a16="http://schemas.microsoft.com/office/drawing/2014/main" id="{ACB6C244-F421-046A-41B3-DF0C4ABDD762}"/>
                </a:ext>
              </a:extLst>
            </p:cNvPr>
            <p:cNvSpPr/>
            <p:nvPr/>
          </p:nvSpPr>
          <p:spPr>
            <a:xfrm>
              <a:off x="1708425" y="2525550"/>
              <a:ext cx="117475" cy="27425"/>
            </a:xfrm>
            <a:custGeom>
              <a:avLst/>
              <a:gdLst/>
              <a:ahLst/>
              <a:cxnLst/>
              <a:rect l="l" t="t" r="r" b="b"/>
              <a:pathLst>
                <a:path w="4699" h="1097" extrusionOk="0">
                  <a:moveTo>
                    <a:pt x="1643" y="0"/>
                  </a:moveTo>
                  <a:cubicBezTo>
                    <a:pt x="1150" y="0"/>
                    <a:pt x="652" y="274"/>
                    <a:pt x="224" y="478"/>
                  </a:cubicBezTo>
                  <a:cubicBezTo>
                    <a:pt x="1" y="579"/>
                    <a:pt x="141" y="889"/>
                    <a:pt x="350" y="889"/>
                  </a:cubicBezTo>
                  <a:cubicBezTo>
                    <a:pt x="386" y="889"/>
                    <a:pt x="424" y="880"/>
                    <a:pt x="462" y="859"/>
                  </a:cubicBezTo>
                  <a:cubicBezTo>
                    <a:pt x="819" y="668"/>
                    <a:pt x="1224" y="525"/>
                    <a:pt x="1653" y="478"/>
                  </a:cubicBezTo>
                  <a:cubicBezTo>
                    <a:pt x="1678" y="475"/>
                    <a:pt x="1702" y="474"/>
                    <a:pt x="1726" y="474"/>
                  </a:cubicBezTo>
                  <a:cubicBezTo>
                    <a:pt x="2162" y="474"/>
                    <a:pt x="2460" y="866"/>
                    <a:pt x="2844" y="1002"/>
                  </a:cubicBezTo>
                  <a:cubicBezTo>
                    <a:pt x="3031" y="1069"/>
                    <a:pt x="3201" y="1096"/>
                    <a:pt x="3365" y="1096"/>
                  </a:cubicBezTo>
                  <a:cubicBezTo>
                    <a:pt x="3722" y="1096"/>
                    <a:pt x="4047" y="966"/>
                    <a:pt x="4439" y="835"/>
                  </a:cubicBezTo>
                  <a:cubicBezTo>
                    <a:pt x="4698" y="749"/>
                    <a:pt x="4625" y="369"/>
                    <a:pt x="4396" y="369"/>
                  </a:cubicBezTo>
                  <a:cubicBezTo>
                    <a:pt x="4373" y="369"/>
                    <a:pt x="4347" y="374"/>
                    <a:pt x="4320" y="383"/>
                  </a:cubicBezTo>
                  <a:cubicBezTo>
                    <a:pt x="3990" y="497"/>
                    <a:pt x="3703" y="612"/>
                    <a:pt x="3402" y="612"/>
                  </a:cubicBezTo>
                  <a:cubicBezTo>
                    <a:pt x="3204" y="612"/>
                    <a:pt x="2999" y="563"/>
                    <a:pt x="2772" y="430"/>
                  </a:cubicBezTo>
                  <a:cubicBezTo>
                    <a:pt x="2510" y="263"/>
                    <a:pt x="2201" y="121"/>
                    <a:pt x="1891" y="25"/>
                  </a:cubicBezTo>
                  <a:cubicBezTo>
                    <a:pt x="1809" y="8"/>
                    <a:pt x="1726" y="0"/>
                    <a:pt x="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439;p58">
            <a:extLst>
              <a:ext uri="{FF2B5EF4-FFF2-40B4-BE49-F238E27FC236}">
                <a16:creationId xmlns:a16="http://schemas.microsoft.com/office/drawing/2014/main" id="{8F0309C3-206C-A407-0745-A92D531A2BC3}"/>
              </a:ext>
            </a:extLst>
          </p:cNvPr>
          <p:cNvSpPr txBox="1">
            <a:spLocks/>
          </p:cNvSpPr>
          <p:nvPr/>
        </p:nvSpPr>
        <p:spPr>
          <a:xfrm>
            <a:off x="5547781" y="1497471"/>
            <a:ext cx="2871156" cy="4066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Berdomisili dan memiliki KTP serta KK DKI Jakarta</a:t>
            </a:r>
          </a:p>
        </p:txBody>
      </p:sp>
      <p:grpSp>
        <p:nvGrpSpPr>
          <p:cNvPr id="11" name="Google Shape;535;p62">
            <a:extLst>
              <a:ext uri="{FF2B5EF4-FFF2-40B4-BE49-F238E27FC236}">
                <a16:creationId xmlns:a16="http://schemas.microsoft.com/office/drawing/2014/main" id="{D115C446-82EE-6C69-50FA-869824606C2E}"/>
              </a:ext>
            </a:extLst>
          </p:cNvPr>
          <p:cNvGrpSpPr/>
          <p:nvPr/>
        </p:nvGrpSpPr>
        <p:grpSpPr>
          <a:xfrm>
            <a:off x="5123043" y="2144213"/>
            <a:ext cx="360000" cy="288000"/>
            <a:chOff x="1634225" y="2385300"/>
            <a:chExt cx="264975" cy="213575"/>
          </a:xfrm>
        </p:grpSpPr>
        <p:sp>
          <p:nvSpPr>
            <p:cNvPr id="12" name="Google Shape;536;p62">
              <a:extLst>
                <a:ext uri="{FF2B5EF4-FFF2-40B4-BE49-F238E27FC236}">
                  <a16:creationId xmlns:a16="http://schemas.microsoft.com/office/drawing/2014/main" id="{69DA32A7-55DF-F7A5-01BE-B33C25185DC3}"/>
                </a:ext>
              </a:extLst>
            </p:cNvPr>
            <p:cNvSpPr/>
            <p:nvPr/>
          </p:nvSpPr>
          <p:spPr>
            <a:xfrm>
              <a:off x="1634225" y="2385300"/>
              <a:ext cx="264975" cy="213575"/>
            </a:xfrm>
            <a:custGeom>
              <a:avLst/>
              <a:gdLst/>
              <a:ahLst/>
              <a:cxnLst/>
              <a:rect l="l" t="t" r="r" b="b"/>
              <a:pathLst>
                <a:path w="10599" h="8543" extrusionOk="0">
                  <a:moveTo>
                    <a:pt x="1287" y="944"/>
                  </a:moveTo>
                  <a:cubicBezTo>
                    <a:pt x="2532" y="944"/>
                    <a:pt x="3776" y="1089"/>
                    <a:pt x="5040" y="1089"/>
                  </a:cubicBezTo>
                  <a:cubicBezTo>
                    <a:pt x="5131" y="1089"/>
                    <a:pt x="5221" y="1088"/>
                    <a:pt x="5312" y="1087"/>
                  </a:cubicBezTo>
                  <a:cubicBezTo>
                    <a:pt x="6417" y="1065"/>
                    <a:pt x="7522" y="965"/>
                    <a:pt x="8627" y="965"/>
                  </a:cubicBezTo>
                  <a:cubicBezTo>
                    <a:pt x="8736" y="965"/>
                    <a:pt x="8846" y="966"/>
                    <a:pt x="8955" y="968"/>
                  </a:cubicBezTo>
                  <a:cubicBezTo>
                    <a:pt x="9622" y="992"/>
                    <a:pt x="9265" y="2968"/>
                    <a:pt x="9265" y="3468"/>
                  </a:cubicBezTo>
                  <a:cubicBezTo>
                    <a:pt x="9289" y="4849"/>
                    <a:pt x="9551" y="6231"/>
                    <a:pt x="9312" y="7588"/>
                  </a:cubicBezTo>
                  <a:lnTo>
                    <a:pt x="9312" y="7564"/>
                  </a:lnTo>
                  <a:cubicBezTo>
                    <a:pt x="8375" y="7466"/>
                    <a:pt x="7449" y="7412"/>
                    <a:pt x="6519" y="7412"/>
                  </a:cubicBezTo>
                  <a:cubicBezTo>
                    <a:pt x="6102" y="7412"/>
                    <a:pt x="5684" y="7423"/>
                    <a:pt x="5264" y="7445"/>
                  </a:cubicBezTo>
                  <a:cubicBezTo>
                    <a:pt x="4396" y="7524"/>
                    <a:pt x="3512" y="7570"/>
                    <a:pt x="2624" y="7570"/>
                  </a:cubicBezTo>
                  <a:cubicBezTo>
                    <a:pt x="2441" y="7570"/>
                    <a:pt x="2257" y="7568"/>
                    <a:pt x="2073" y="7564"/>
                  </a:cubicBezTo>
                  <a:cubicBezTo>
                    <a:pt x="1501" y="7540"/>
                    <a:pt x="1263" y="7540"/>
                    <a:pt x="1287" y="6969"/>
                  </a:cubicBezTo>
                  <a:cubicBezTo>
                    <a:pt x="1287" y="6469"/>
                    <a:pt x="1382" y="5969"/>
                    <a:pt x="1382" y="5469"/>
                  </a:cubicBezTo>
                  <a:cubicBezTo>
                    <a:pt x="1382" y="3968"/>
                    <a:pt x="1287" y="2444"/>
                    <a:pt x="1287" y="944"/>
                  </a:cubicBezTo>
                  <a:close/>
                  <a:moveTo>
                    <a:pt x="1693" y="0"/>
                  </a:moveTo>
                  <a:cubicBezTo>
                    <a:pt x="1399" y="0"/>
                    <a:pt x="1105" y="4"/>
                    <a:pt x="811" y="15"/>
                  </a:cubicBezTo>
                  <a:cubicBezTo>
                    <a:pt x="715" y="15"/>
                    <a:pt x="644" y="39"/>
                    <a:pt x="573" y="87"/>
                  </a:cubicBezTo>
                  <a:cubicBezTo>
                    <a:pt x="430" y="158"/>
                    <a:pt x="334" y="301"/>
                    <a:pt x="358" y="468"/>
                  </a:cubicBezTo>
                  <a:cubicBezTo>
                    <a:pt x="358" y="2254"/>
                    <a:pt x="525" y="4040"/>
                    <a:pt x="453" y="5826"/>
                  </a:cubicBezTo>
                  <a:cubicBezTo>
                    <a:pt x="406" y="6659"/>
                    <a:pt x="1" y="7921"/>
                    <a:pt x="1049" y="8303"/>
                  </a:cubicBezTo>
                  <a:cubicBezTo>
                    <a:pt x="1524" y="8486"/>
                    <a:pt x="2063" y="8542"/>
                    <a:pt x="2614" y="8542"/>
                  </a:cubicBezTo>
                  <a:cubicBezTo>
                    <a:pt x="3279" y="8542"/>
                    <a:pt x="3962" y="8461"/>
                    <a:pt x="4573" y="8422"/>
                  </a:cubicBezTo>
                  <a:cubicBezTo>
                    <a:pt x="5212" y="8377"/>
                    <a:pt x="5853" y="8355"/>
                    <a:pt x="6496" y="8355"/>
                  </a:cubicBezTo>
                  <a:cubicBezTo>
                    <a:pt x="7555" y="8355"/>
                    <a:pt x="8617" y="8413"/>
                    <a:pt x="9670" y="8517"/>
                  </a:cubicBezTo>
                  <a:cubicBezTo>
                    <a:pt x="9884" y="8517"/>
                    <a:pt x="10074" y="8374"/>
                    <a:pt x="10122" y="8183"/>
                  </a:cubicBezTo>
                  <a:cubicBezTo>
                    <a:pt x="10527" y="6636"/>
                    <a:pt x="10265" y="5040"/>
                    <a:pt x="10194" y="3468"/>
                  </a:cubicBezTo>
                  <a:cubicBezTo>
                    <a:pt x="10170" y="2587"/>
                    <a:pt x="10598" y="1087"/>
                    <a:pt x="9908" y="372"/>
                  </a:cubicBezTo>
                  <a:cubicBezTo>
                    <a:pt x="9574" y="63"/>
                    <a:pt x="9193" y="63"/>
                    <a:pt x="8765" y="39"/>
                  </a:cubicBezTo>
                  <a:cubicBezTo>
                    <a:pt x="8304" y="39"/>
                    <a:pt x="7844" y="28"/>
                    <a:pt x="7391" y="28"/>
                  </a:cubicBezTo>
                  <a:cubicBezTo>
                    <a:pt x="7164" y="28"/>
                    <a:pt x="6939" y="31"/>
                    <a:pt x="6717" y="39"/>
                  </a:cubicBezTo>
                  <a:cubicBezTo>
                    <a:pt x="6270" y="66"/>
                    <a:pt x="5824" y="76"/>
                    <a:pt x="5380" y="76"/>
                  </a:cubicBezTo>
                  <a:cubicBezTo>
                    <a:pt x="4150" y="76"/>
                    <a:pt x="2925" y="0"/>
                    <a:pt x="16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7;p62">
              <a:extLst>
                <a:ext uri="{FF2B5EF4-FFF2-40B4-BE49-F238E27FC236}">
                  <a16:creationId xmlns:a16="http://schemas.microsoft.com/office/drawing/2014/main" id="{E6F94CBA-7EA2-E5F8-0C6C-AC452922935F}"/>
                </a:ext>
              </a:extLst>
            </p:cNvPr>
            <p:cNvSpPr/>
            <p:nvPr/>
          </p:nvSpPr>
          <p:spPr>
            <a:xfrm>
              <a:off x="1681875" y="2427900"/>
              <a:ext cx="75025" cy="88825"/>
            </a:xfrm>
            <a:custGeom>
              <a:avLst/>
              <a:gdLst/>
              <a:ahLst/>
              <a:cxnLst/>
              <a:rect l="l" t="t" r="r" b="b"/>
              <a:pathLst>
                <a:path w="3001" h="3553" extrusionOk="0">
                  <a:moveTo>
                    <a:pt x="1548" y="478"/>
                  </a:moveTo>
                  <a:cubicBezTo>
                    <a:pt x="2048" y="478"/>
                    <a:pt x="2143" y="1169"/>
                    <a:pt x="1762" y="1407"/>
                  </a:cubicBezTo>
                  <a:cubicBezTo>
                    <a:pt x="1672" y="1465"/>
                    <a:pt x="1575" y="1492"/>
                    <a:pt x="1481" y="1492"/>
                  </a:cubicBezTo>
                  <a:cubicBezTo>
                    <a:pt x="1225" y="1492"/>
                    <a:pt x="987" y="1298"/>
                    <a:pt x="953" y="1002"/>
                  </a:cubicBezTo>
                  <a:cubicBezTo>
                    <a:pt x="905" y="669"/>
                    <a:pt x="1238" y="478"/>
                    <a:pt x="1548" y="478"/>
                  </a:cubicBezTo>
                  <a:close/>
                  <a:moveTo>
                    <a:pt x="1072" y="1836"/>
                  </a:moveTo>
                  <a:cubicBezTo>
                    <a:pt x="1215" y="1899"/>
                    <a:pt x="1368" y="1931"/>
                    <a:pt x="1525" y="1931"/>
                  </a:cubicBezTo>
                  <a:cubicBezTo>
                    <a:pt x="1604" y="1931"/>
                    <a:pt x="1683" y="1923"/>
                    <a:pt x="1762" y="1907"/>
                  </a:cubicBezTo>
                  <a:cubicBezTo>
                    <a:pt x="1810" y="1907"/>
                    <a:pt x="1881" y="1883"/>
                    <a:pt x="1929" y="1859"/>
                  </a:cubicBezTo>
                  <a:cubicBezTo>
                    <a:pt x="2143" y="2121"/>
                    <a:pt x="2310" y="2431"/>
                    <a:pt x="2382" y="2764"/>
                  </a:cubicBezTo>
                  <a:cubicBezTo>
                    <a:pt x="2429" y="2931"/>
                    <a:pt x="1715" y="3050"/>
                    <a:pt x="1572" y="3050"/>
                  </a:cubicBezTo>
                  <a:cubicBezTo>
                    <a:pt x="1511" y="3058"/>
                    <a:pt x="1450" y="3062"/>
                    <a:pt x="1390" y="3062"/>
                  </a:cubicBezTo>
                  <a:cubicBezTo>
                    <a:pt x="1102" y="3062"/>
                    <a:pt x="832" y="2970"/>
                    <a:pt x="595" y="2812"/>
                  </a:cubicBezTo>
                  <a:cubicBezTo>
                    <a:pt x="595" y="2788"/>
                    <a:pt x="595" y="2764"/>
                    <a:pt x="595" y="2764"/>
                  </a:cubicBezTo>
                  <a:cubicBezTo>
                    <a:pt x="619" y="2669"/>
                    <a:pt x="643" y="2574"/>
                    <a:pt x="667" y="2479"/>
                  </a:cubicBezTo>
                  <a:cubicBezTo>
                    <a:pt x="762" y="2240"/>
                    <a:pt x="905" y="2026"/>
                    <a:pt x="1072" y="1836"/>
                  </a:cubicBezTo>
                  <a:close/>
                  <a:moveTo>
                    <a:pt x="1502" y="1"/>
                  </a:moveTo>
                  <a:cubicBezTo>
                    <a:pt x="974" y="1"/>
                    <a:pt x="523" y="398"/>
                    <a:pt x="476" y="931"/>
                  </a:cubicBezTo>
                  <a:cubicBezTo>
                    <a:pt x="453" y="1169"/>
                    <a:pt x="524" y="1407"/>
                    <a:pt x="691" y="1574"/>
                  </a:cubicBezTo>
                  <a:cubicBezTo>
                    <a:pt x="381" y="1931"/>
                    <a:pt x="0" y="2526"/>
                    <a:pt x="119" y="2955"/>
                  </a:cubicBezTo>
                  <a:cubicBezTo>
                    <a:pt x="238" y="3384"/>
                    <a:pt x="1072" y="3526"/>
                    <a:pt x="1429" y="3550"/>
                  </a:cubicBezTo>
                  <a:cubicBezTo>
                    <a:pt x="1456" y="3552"/>
                    <a:pt x="1484" y="3553"/>
                    <a:pt x="1514" y="3553"/>
                  </a:cubicBezTo>
                  <a:cubicBezTo>
                    <a:pt x="1917" y="3553"/>
                    <a:pt x="2611" y="3401"/>
                    <a:pt x="2810" y="3003"/>
                  </a:cubicBezTo>
                  <a:cubicBezTo>
                    <a:pt x="3001" y="2574"/>
                    <a:pt x="2596" y="1931"/>
                    <a:pt x="2263" y="1550"/>
                  </a:cubicBezTo>
                  <a:cubicBezTo>
                    <a:pt x="2405" y="1359"/>
                    <a:pt x="2453" y="1121"/>
                    <a:pt x="2453" y="859"/>
                  </a:cubicBezTo>
                  <a:cubicBezTo>
                    <a:pt x="2429" y="383"/>
                    <a:pt x="2024" y="2"/>
                    <a:pt x="1548" y="2"/>
                  </a:cubicBezTo>
                  <a:cubicBezTo>
                    <a:pt x="1533" y="1"/>
                    <a:pt x="1517" y="1"/>
                    <a:pt x="1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8;p62">
              <a:extLst>
                <a:ext uri="{FF2B5EF4-FFF2-40B4-BE49-F238E27FC236}">
                  <a16:creationId xmlns:a16="http://schemas.microsoft.com/office/drawing/2014/main" id="{05365794-2FA6-C2AD-92D4-622337BC5CD3}"/>
                </a:ext>
              </a:extLst>
            </p:cNvPr>
            <p:cNvSpPr/>
            <p:nvPr/>
          </p:nvSpPr>
          <p:spPr>
            <a:xfrm>
              <a:off x="1775600" y="2447875"/>
              <a:ext cx="69925" cy="19450"/>
            </a:xfrm>
            <a:custGeom>
              <a:avLst/>
              <a:gdLst/>
              <a:ahLst/>
              <a:cxnLst/>
              <a:rect l="l" t="t" r="r" b="b"/>
              <a:pathLst>
                <a:path w="2797" h="778" extrusionOk="0">
                  <a:moveTo>
                    <a:pt x="954" y="1"/>
                  </a:moveTo>
                  <a:cubicBezTo>
                    <a:pt x="698" y="1"/>
                    <a:pt x="442" y="84"/>
                    <a:pt x="228" y="251"/>
                  </a:cubicBezTo>
                  <a:cubicBezTo>
                    <a:pt x="1" y="375"/>
                    <a:pt x="150" y="678"/>
                    <a:pt x="365" y="678"/>
                  </a:cubicBezTo>
                  <a:cubicBezTo>
                    <a:pt x="398" y="678"/>
                    <a:pt x="432" y="671"/>
                    <a:pt x="466" y="656"/>
                  </a:cubicBezTo>
                  <a:cubicBezTo>
                    <a:pt x="657" y="560"/>
                    <a:pt x="847" y="489"/>
                    <a:pt x="1038" y="465"/>
                  </a:cubicBezTo>
                  <a:cubicBezTo>
                    <a:pt x="1050" y="464"/>
                    <a:pt x="1062" y="463"/>
                    <a:pt x="1075" y="463"/>
                  </a:cubicBezTo>
                  <a:cubicBezTo>
                    <a:pt x="1293" y="463"/>
                    <a:pt x="1453" y="659"/>
                    <a:pt x="1633" y="727"/>
                  </a:cubicBezTo>
                  <a:cubicBezTo>
                    <a:pt x="1747" y="762"/>
                    <a:pt x="1860" y="778"/>
                    <a:pt x="1973" y="778"/>
                  </a:cubicBezTo>
                  <a:cubicBezTo>
                    <a:pt x="2167" y="778"/>
                    <a:pt x="2357" y="731"/>
                    <a:pt x="2538" y="656"/>
                  </a:cubicBezTo>
                  <a:cubicBezTo>
                    <a:pt x="2797" y="569"/>
                    <a:pt x="2724" y="190"/>
                    <a:pt x="2495" y="190"/>
                  </a:cubicBezTo>
                  <a:cubicBezTo>
                    <a:pt x="2471" y="190"/>
                    <a:pt x="2446" y="194"/>
                    <a:pt x="2419" y="203"/>
                  </a:cubicBezTo>
                  <a:cubicBezTo>
                    <a:pt x="2253" y="263"/>
                    <a:pt x="2116" y="324"/>
                    <a:pt x="1966" y="324"/>
                  </a:cubicBezTo>
                  <a:cubicBezTo>
                    <a:pt x="1878" y="324"/>
                    <a:pt x="1786" y="303"/>
                    <a:pt x="1681" y="251"/>
                  </a:cubicBezTo>
                  <a:cubicBezTo>
                    <a:pt x="1467" y="84"/>
                    <a:pt x="1210" y="1"/>
                    <a:pt x="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9;p62">
              <a:extLst>
                <a:ext uri="{FF2B5EF4-FFF2-40B4-BE49-F238E27FC236}">
                  <a16:creationId xmlns:a16="http://schemas.microsoft.com/office/drawing/2014/main" id="{93019DCD-1DBB-967D-0056-D29E45CE6DCD}"/>
                </a:ext>
              </a:extLst>
            </p:cNvPr>
            <p:cNvSpPr/>
            <p:nvPr/>
          </p:nvSpPr>
          <p:spPr>
            <a:xfrm>
              <a:off x="1775600" y="2483600"/>
              <a:ext cx="69925" cy="19750"/>
            </a:xfrm>
            <a:custGeom>
              <a:avLst/>
              <a:gdLst/>
              <a:ahLst/>
              <a:cxnLst/>
              <a:rect l="l" t="t" r="r" b="b"/>
              <a:pathLst>
                <a:path w="2797" h="790" extrusionOk="0">
                  <a:moveTo>
                    <a:pt x="954" y="1"/>
                  </a:moveTo>
                  <a:cubicBezTo>
                    <a:pt x="698" y="1"/>
                    <a:pt x="442" y="84"/>
                    <a:pt x="228" y="251"/>
                  </a:cubicBezTo>
                  <a:cubicBezTo>
                    <a:pt x="1" y="375"/>
                    <a:pt x="150" y="678"/>
                    <a:pt x="365" y="678"/>
                  </a:cubicBezTo>
                  <a:cubicBezTo>
                    <a:pt x="398" y="678"/>
                    <a:pt x="432" y="671"/>
                    <a:pt x="466" y="655"/>
                  </a:cubicBezTo>
                  <a:cubicBezTo>
                    <a:pt x="657" y="560"/>
                    <a:pt x="847" y="489"/>
                    <a:pt x="1038" y="465"/>
                  </a:cubicBezTo>
                  <a:cubicBezTo>
                    <a:pt x="1050" y="464"/>
                    <a:pt x="1062" y="463"/>
                    <a:pt x="1074" y="463"/>
                  </a:cubicBezTo>
                  <a:cubicBezTo>
                    <a:pt x="1293" y="463"/>
                    <a:pt x="1453" y="660"/>
                    <a:pt x="1633" y="751"/>
                  </a:cubicBezTo>
                  <a:cubicBezTo>
                    <a:pt x="1744" y="776"/>
                    <a:pt x="1855" y="790"/>
                    <a:pt x="1965" y="790"/>
                  </a:cubicBezTo>
                  <a:cubicBezTo>
                    <a:pt x="2162" y="790"/>
                    <a:pt x="2355" y="747"/>
                    <a:pt x="2538" y="655"/>
                  </a:cubicBezTo>
                  <a:cubicBezTo>
                    <a:pt x="2797" y="569"/>
                    <a:pt x="2724" y="190"/>
                    <a:pt x="2495" y="190"/>
                  </a:cubicBezTo>
                  <a:cubicBezTo>
                    <a:pt x="2471" y="190"/>
                    <a:pt x="2446" y="194"/>
                    <a:pt x="2419" y="203"/>
                  </a:cubicBezTo>
                  <a:cubicBezTo>
                    <a:pt x="2253" y="263"/>
                    <a:pt x="2116" y="324"/>
                    <a:pt x="1966" y="324"/>
                  </a:cubicBezTo>
                  <a:cubicBezTo>
                    <a:pt x="1878" y="324"/>
                    <a:pt x="1786" y="303"/>
                    <a:pt x="1681" y="251"/>
                  </a:cubicBezTo>
                  <a:cubicBezTo>
                    <a:pt x="1467" y="84"/>
                    <a:pt x="1210" y="1"/>
                    <a:pt x="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0;p62">
              <a:extLst>
                <a:ext uri="{FF2B5EF4-FFF2-40B4-BE49-F238E27FC236}">
                  <a16:creationId xmlns:a16="http://schemas.microsoft.com/office/drawing/2014/main" id="{25F0CA5E-F31F-C683-AE95-CCE62DB1D6F3}"/>
                </a:ext>
              </a:extLst>
            </p:cNvPr>
            <p:cNvSpPr/>
            <p:nvPr/>
          </p:nvSpPr>
          <p:spPr>
            <a:xfrm>
              <a:off x="1708425" y="2525550"/>
              <a:ext cx="117475" cy="27425"/>
            </a:xfrm>
            <a:custGeom>
              <a:avLst/>
              <a:gdLst/>
              <a:ahLst/>
              <a:cxnLst/>
              <a:rect l="l" t="t" r="r" b="b"/>
              <a:pathLst>
                <a:path w="4699" h="1097" extrusionOk="0">
                  <a:moveTo>
                    <a:pt x="1643" y="0"/>
                  </a:moveTo>
                  <a:cubicBezTo>
                    <a:pt x="1150" y="0"/>
                    <a:pt x="652" y="274"/>
                    <a:pt x="224" y="478"/>
                  </a:cubicBezTo>
                  <a:cubicBezTo>
                    <a:pt x="1" y="579"/>
                    <a:pt x="141" y="889"/>
                    <a:pt x="350" y="889"/>
                  </a:cubicBezTo>
                  <a:cubicBezTo>
                    <a:pt x="386" y="889"/>
                    <a:pt x="424" y="880"/>
                    <a:pt x="462" y="859"/>
                  </a:cubicBezTo>
                  <a:cubicBezTo>
                    <a:pt x="819" y="668"/>
                    <a:pt x="1224" y="525"/>
                    <a:pt x="1653" y="478"/>
                  </a:cubicBezTo>
                  <a:cubicBezTo>
                    <a:pt x="1678" y="475"/>
                    <a:pt x="1702" y="474"/>
                    <a:pt x="1726" y="474"/>
                  </a:cubicBezTo>
                  <a:cubicBezTo>
                    <a:pt x="2162" y="474"/>
                    <a:pt x="2460" y="866"/>
                    <a:pt x="2844" y="1002"/>
                  </a:cubicBezTo>
                  <a:cubicBezTo>
                    <a:pt x="3031" y="1069"/>
                    <a:pt x="3201" y="1096"/>
                    <a:pt x="3365" y="1096"/>
                  </a:cubicBezTo>
                  <a:cubicBezTo>
                    <a:pt x="3722" y="1096"/>
                    <a:pt x="4047" y="966"/>
                    <a:pt x="4439" y="835"/>
                  </a:cubicBezTo>
                  <a:cubicBezTo>
                    <a:pt x="4698" y="749"/>
                    <a:pt x="4625" y="369"/>
                    <a:pt x="4396" y="369"/>
                  </a:cubicBezTo>
                  <a:cubicBezTo>
                    <a:pt x="4373" y="369"/>
                    <a:pt x="4347" y="374"/>
                    <a:pt x="4320" y="383"/>
                  </a:cubicBezTo>
                  <a:cubicBezTo>
                    <a:pt x="3990" y="497"/>
                    <a:pt x="3703" y="612"/>
                    <a:pt x="3402" y="612"/>
                  </a:cubicBezTo>
                  <a:cubicBezTo>
                    <a:pt x="3204" y="612"/>
                    <a:pt x="2999" y="563"/>
                    <a:pt x="2772" y="430"/>
                  </a:cubicBezTo>
                  <a:cubicBezTo>
                    <a:pt x="2510" y="263"/>
                    <a:pt x="2201" y="121"/>
                    <a:pt x="1891" y="25"/>
                  </a:cubicBezTo>
                  <a:cubicBezTo>
                    <a:pt x="1809" y="8"/>
                    <a:pt x="1726" y="0"/>
                    <a:pt x="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439;p58">
            <a:extLst>
              <a:ext uri="{FF2B5EF4-FFF2-40B4-BE49-F238E27FC236}">
                <a16:creationId xmlns:a16="http://schemas.microsoft.com/office/drawing/2014/main" id="{9C0DD661-F7AB-D3E6-157E-886704E667E8}"/>
              </a:ext>
            </a:extLst>
          </p:cNvPr>
          <p:cNvSpPr txBox="1">
            <a:spLocks/>
          </p:cNvSpPr>
          <p:nvPr/>
        </p:nvSpPr>
        <p:spPr>
          <a:xfrm>
            <a:off x="5547781" y="2085083"/>
            <a:ext cx="2871156" cy="6461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Terdaftar dalam DTKS, DTKS Daerah dan/atau warga binaan sosial pada panti sosial Dinas Sosial </a:t>
            </a:r>
          </a:p>
        </p:txBody>
      </p:sp>
      <p:grpSp>
        <p:nvGrpSpPr>
          <p:cNvPr id="18" name="Google Shape;535;p62">
            <a:extLst>
              <a:ext uri="{FF2B5EF4-FFF2-40B4-BE49-F238E27FC236}">
                <a16:creationId xmlns:a16="http://schemas.microsoft.com/office/drawing/2014/main" id="{6EE75A0E-9FF3-140C-6846-A60FAF2D8195}"/>
              </a:ext>
            </a:extLst>
          </p:cNvPr>
          <p:cNvGrpSpPr/>
          <p:nvPr/>
        </p:nvGrpSpPr>
        <p:grpSpPr>
          <a:xfrm>
            <a:off x="5128312" y="2930316"/>
            <a:ext cx="360000" cy="288000"/>
            <a:chOff x="1634225" y="2385300"/>
            <a:chExt cx="264975" cy="213575"/>
          </a:xfrm>
        </p:grpSpPr>
        <p:sp>
          <p:nvSpPr>
            <p:cNvPr id="19" name="Google Shape;536;p62">
              <a:extLst>
                <a:ext uri="{FF2B5EF4-FFF2-40B4-BE49-F238E27FC236}">
                  <a16:creationId xmlns:a16="http://schemas.microsoft.com/office/drawing/2014/main" id="{9A774444-58B3-0A4D-3069-4952738408B4}"/>
                </a:ext>
              </a:extLst>
            </p:cNvPr>
            <p:cNvSpPr/>
            <p:nvPr/>
          </p:nvSpPr>
          <p:spPr>
            <a:xfrm>
              <a:off x="1634225" y="2385300"/>
              <a:ext cx="264975" cy="213575"/>
            </a:xfrm>
            <a:custGeom>
              <a:avLst/>
              <a:gdLst/>
              <a:ahLst/>
              <a:cxnLst/>
              <a:rect l="l" t="t" r="r" b="b"/>
              <a:pathLst>
                <a:path w="10599" h="8543" extrusionOk="0">
                  <a:moveTo>
                    <a:pt x="1287" y="944"/>
                  </a:moveTo>
                  <a:cubicBezTo>
                    <a:pt x="2532" y="944"/>
                    <a:pt x="3776" y="1089"/>
                    <a:pt x="5040" y="1089"/>
                  </a:cubicBezTo>
                  <a:cubicBezTo>
                    <a:pt x="5131" y="1089"/>
                    <a:pt x="5221" y="1088"/>
                    <a:pt x="5312" y="1087"/>
                  </a:cubicBezTo>
                  <a:cubicBezTo>
                    <a:pt x="6417" y="1065"/>
                    <a:pt x="7522" y="965"/>
                    <a:pt x="8627" y="965"/>
                  </a:cubicBezTo>
                  <a:cubicBezTo>
                    <a:pt x="8736" y="965"/>
                    <a:pt x="8846" y="966"/>
                    <a:pt x="8955" y="968"/>
                  </a:cubicBezTo>
                  <a:cubicBezTo>
                    <a:pt x="9622" y="992"/>
                    <a:pt x="9265" y="2968"/>
                    <a:pt x="9265" y="3468"/>
                  </a:cubicBezTo>
                  <a:cubicBezTo>
                    <a:pt x="9289" y="4849"/>
                    <a:pt x="9551" y="6231"/>
                    <a:pt x="9312" y="7588"/>
                  </a:cubicBezTo>
                  <a:lnTo>
                    <a:pt x="9312" y="7564"/>
                  </a:lnTo>
                  <a:cubicBezTo>
                    <a:pt x="8375" y="7466"/>
                    <a:pt x="7449" y="7412"/>
                    <a:pt x="6519" y="7412"/>
                  </a:cubicBezTo>
                  <a:cubicBezTo>
                    <a:pt x="6102" y="7412"/>
                    <a:pt x="5684" y="7423"/>
                    <a:pt x="5264" y="7445"/>
                  </a:cubicBezTo>
                  <a:cubicBezTo>
                    <a:pt x="4396" y="7524"/>
                    <a:pt x="3512" y="7570"/>
                    <a:pt x="2624" y="7570"/>
                  </a:cubicBezTo>
                  <a:cubicBezTo>
                    <a:pt x="2441" y="7570"/>
                    <a:pt x="2257" y="7568"/>
                    <a:pt x="2073" y="7564"/>
                  </a:cubicBezTo>
                  <a:cubicBezTo>
                    <a:pt x="1501" y="7540"/>
                    <a:pt x="1263" y="7540"/>
                    <a:pt x="1287" y="6969"/>
                  </a:cubicBezTo>
                  <a:cubicBezTo>
                    <a:pt x="1287" y="6469"/>
                    <a:pt x="1382" y="5969"/>
                    <a:pt x="1382" y="5469"/>
                  </a:cubicBezTo>
                  <a:cubicBezTo>
                    <a:pt x="1382" y="3968"/>
                    <a:pt x="1287" y="2444"/>
                    <a:pt x="1287" y="944"/>
                  </a:cubicBezTo>
                  <a:close/>
                  <a:moveTo>
                    <a:pt x="1693" y="0"/>
                  </a:moveTo>
                  <a:cubicBezTo>
                    <a:pt x="1399" y="0"/>
                    <a:pt x="1105" y="4"/>
                    <a:pt x="811" y="15"/>
                  </a:cubicBezTo>
                  <a:cubicBezTo>
                    <a:pt x="715" y="15"/>
                    <a:pt x="644" y="39"/>
                    <a:pt x="573" y="87"/>
                  </a:cubicBezTo>
                  <a:cubicBezTo>
                    <a:pt x="430" y="158"/>
                    <a:pt x="334" y="301"/>
                    <a:pt x="358" y="468"/>
                  </a:cubicBezTo>
                  <a:cubicBezTo>
                    <a:pt x="358" y="2254"/>
                    <a:pt x="525" y="4040"/>
                    <a:pt x="453" y="5826"/>
                  </a:cubicBezTo>
                  <a:cubicBezTo>
                    <a:pt x="406" y="6659"/>
                    <a:pt x="1" y="7921"/>
                    <a:pt x="1049" y="8303"/>
                  </a:cubicBezTo>
                  <a:cubicBezTo>
                    <a:pt x="1524" y="8486"/>
                    <a:pt x="2063" y="8542"/>
                    <a:pt x="2614" y="8542"/>
                  </a:cubicBezTo>
                  <a:cubicBezTo>
                    <a:pt x="3279" y="8542"/>
                    <a:pt x="3962" y="8461"/>
                    <a:pt x="4573" y="8422"/>
                  </a:cubicBezTo>
                  <a:cubicBezTo>
                    <a:pt x="5212" y="8377"/>
                    <a:pt x="5853" y="8355"/>
                    <a:pt x="6496" y="8355"/>
                  </a:cubicBezTo>
                  <a:cubicBezTo>
                    <a:pt x="7555" y="8355"/>
                    <a:pt x="8617" y="8413"/>
                    <a:pt x="9670" y="8517"/>
                  </a:cubicBezTo>
                  <a:cubicBezTo>
                    <a:pt x="9884" y="8517"/>
                    <a:pt x="10074" y="8374"/>
                    <a:pt x="10122" y="8183"/>
                  </a:cubicBezTo>
                  <a:cubicBezTo>
                    <a:pt x="10527" y="6636"/>
                    <a:pt x="10265" y="5040"/>
                    <a:pt x="10194" y="3468"/>
                  </a:cubicBezTo>
                  <a:cubicBezTo>
                    <a:pt x="10170" y="2587"/>
                    <a:pt x="10598" y="1087"/>
                    <a:pt x="9908" y="372"/>
                  </a:cubicBezTo>
                  <a:cubicBezTo>
                    <a:pt x="9574" y="63"/>
                    <a:pt x="9193" y="63"/>
                    <a:pt x="8765" y="39"/>
                  </a:cubicBezTo>
                  <a:cubicBezTo>
                    <a:pt x="8304" y="39"/>
                    <a:pt x="7844" y="28"/>
                    <a:pt x="7391" y="28"/>
                  </a:cubicBezTo>
                  <a:cubicBezTo>
                    <a:pt x="7164" y="28"/>
                    <a:pt x="6939" y="31"/>
                    <a:pt x="6717" y="39"/>
                  </a:cubicBezTo>
                  <a:cubicBezTo>
                    <a:pt x="6270" y="66"/>
                    <a:pt x="5824" y="76"/>
                    <a:pt x="5380" y="76"/>
                  </a:cubicBezTo>
                  <a:cubicBezTo>
                    <a:pt x="4150" y="76"/>
                    <a:pt x="2925" y="0"/>
                    <a:pt x="16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7;p62">
              <a:extLst>
                <a:ext uri="{FF2B5EF4-FFF2-40B4-BE49-F238E27FC236}">
                  <a16:creationId xmlns:a16="http://schemas.microsoft.com/office/drawing/2014/main" id="{8E4F806F-89AB-24AC-0CF6-FC241D91E3EE}"/>
                </a:ext>
              </a:extLst>
            </p:cNvPr>
            <p:cNvSpPr/>
            <p:nvPr/>
          </p:nvSpPr>
          <p:spPr>
            <a:xfrm>
              <a:off x="1681875" y="2427900"/>
              <a:ext cx="75025" cy="88825"/>
            </a:xfrm>
            <a:custGeom>
              <a:avLst/>
              <a:gdLst/>
              <a:ahLst/>
              <a:cxnLst/>
              <a:rect l="l" t="t" r="r" b="b"/>
              <a:pathLst>
                <a:path w="3001" h="3553" extrusionOk="0">
                  <a:moveTo>
                    <a:pt x="1548" y="478"/>
                  </a:moveTo>
                  <a:cubicBezTo>
                    <a:pt x="2048" y="478"/>
                    <a:pt x="2143" y="1169"/>
                    <a:pt x="1762" y="1407"/>
                  </a:cubicBezTo>
                  <a:cubicBezTo>
                    <a:pt x="1672" y="1465"/>
                    <a:pt x="1575" y="1492"/>
                    <a:pt x="1481" y="1492"/>
                  </a:cubicBezTo>
                  <a:cubicBezTo>
                    <a:pt x="1225" y="1492"/>
                    <a:pt x="987" y="1298"/>
                    <a:pt x="953" y="1002"/>
                  </a:cubicBezTo>
                  <a:cubicBezTo>
                    <a:pt x="905" y="669"/>
                    <a:pt x="1238" y="478"/>
                    <a:pt x="1548" y="478"/>
                  </a:cubicBezTo>
                  <a:close/>
                  <a:moveTo>
                    <a:pt x="1072" y="1836"/>
                  </a:moveTo>
                  <a:cubicBezTo>
                    <a:pt x="1215" y="1899"/>
                    <a:pt x="1368" y="1931"/>
                    <a:pt x="1525" y="1931"/>
                  </a:cubicBezTo>
                  <a:cubicBezTo>
                    <a:pt x="1604" y="1931"/>
                    <a:pt x="1683" y="1923"/>
                    <a:pt x="1762" y="1907"/>
                  </a:cubicBezTo>
                  <a:cubicBezTo>
                    <a:pt x="1810" y="1907"/>
                    <a:pt x="1881" y="1883"/>
                    <a:pt x="1929" y="1859"/>
                  </a:cubicBezTo>
                  <a:cubicBezTo>
                    <a:pt x="2143" y="2121"/>
                    <a:pt x="2310" y="2431"/>
                    <a:pt x="2382" y="2764"/>
                  </a:cubicBezTo>
                  <a:cubicBezTo>
                    <a:pt x="2429" y="2931"/>
                    <a:pt x="1715" y="3050"/>
                    <a:pt x="1572" y="3050"/>
                  </a:cubicBezTo>
                  <a:cubicBezTo>
                    <a:pt x="1511" y="3058"/>
                    <a:pt x="1450" y="3062"/>
                    <a:pt x="1390" y="3062"/>
                  </a:cubicBezTo>
                  <a:cubicBezTo>
                    <a:pt x="1102" y="3062"/>
                    <a:pt x="832" y="2970"/>
                    <a:pt x="595" y="2812"/>
                  </a:cubicBezTo>
                  <a:cubicBezTo>
                    <a:pt x="595" y="2788"/>
                    <a:pt x="595" y="2764"/>
                    <a:pt x="595" y="2764"/>
                  </a:cubicBezTo>
                  <a:cubicBezTo>
                    <a:pt x="619" y="2669"/>
                    <a:pt x="643" y="2574"/>
                    <a:pt x="667" y="2479"/>
                  </a:cubicBezTo>
                  <a:cubicBezTo>
                    <a:pt x="762" y="2240"/>
                    <a:pt x="905" y="2026"/>
                    <a:pt x="1072" y="1836"/>
                  </a:cubicBezTo>
                  <a:close/>
                  <a:moveTo>
                    <a:pt x="1502" y="1"/>
                  </a:moveTo>
                  <a:cubicBezTo>
                    <a:pt x="974" y="1"/>
                    <a:pt x="523" y="398"/>
                    <a:pt x="476" y="931"/>
                  </a:cubicBezTo>
                  <a:cubicBezTo>
                    <a:pt x="453" y="1169"/>
                    <a:pt x="524" y="1407"/>
                    <a:pt x="691" y="1574"/>
                  </a:cubicBezTo>
                  <a:cubicBezTo>
                    <a:pt x="381" y="1931"/>
                    <a:pt x="0" y="2526"/>
                    <a:pt x="119" y="2955"/>
                  </a:cubicBezTo>
                  <a:cubicBezTo>
                    <a:pt x="238" y="3384"/>
                    <a:pt x="1072" y="3526"/>
                    <a:pt x="1429" y="3550"/>
                  </a:cubicBezTo>
                  <a:cubicBezTo>
                    <a:pt x="1456" y="3552"/>
                    <a:pt x="1484" y="3553"/>
                    <a:pt x="1514" y="3553"/>
                  </a:cubicBezTo>
                  <a:cubicBezTo>
                    <a:pt x="1917" y="3553"/>
                    <a:pt x="2611" y="3401"/>
                    <a:pt x="2810" y="3003"/>
                  </a:cubicBezTo>
                  <a:cubicBezTo>
                    <a:pt x="3001" y="2574"/>
                    <a:pt x="2596" y="1931"/>
                    <a:pt x="2263" y="1550"/>
                  </a:cubicBezTo>
                  <a:cubicBezTo>
                    <a:pt x="2405" y="1359"/>
                    <a:pt x="2453" y="1121"/>
                    <a:pt x="2453" y="859"/>
                  </a:cubicBezTo>
                  <a:cubicBezTo>
                    <a:pt x="2429" y="383"/>
                    <a:pt x="2024" y="2"/>
                    <a:pt x="1548" y="2"/>
                  </a:cubicBezTo>
                  <a:cubicBezTo>
                    <a:pt x="1533" y="1"/>
                    <a:pt x="1517" y="1"/>
                    <a:pt x="1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8;p62">
              <a:extLst>
                <a:ext uri="{FF2B5EF4-FFF2-40B4-BE49-F238E27FC236}">
                  <a16:creationId xmlns:a16="http://schemas.microsoft.com/office/drawing/2014/main" id="{B6EB5350-8D75-8856-8B82-A374D412FF75}"/>
                </a:ext>
              </a:extLst>
            </p:cNvPr>
            <p:cNvSpPr/>
            <p:nvPr/>
          </p:nvSpPr>
          <p:spPr>
            <a:xfrm>
              <a:off x="1775600" y="2447875"/>
              <a:ext cx="69925" cy="19450"/>
            </a:xfrm>
            <a:custGeom>
              <a:avLst/>
              <a:gdLst/>
              <a:ahLst/>
              <a:cxnLst/>
              <a:rect l="l" t="t" r="r" b="b"/>
              <a:pathLst>
                <a:path w="2797" h="778" extrusionOk="0">
                  <a:moveTo>
                    <a:pt x="954" y="1"/>
                  </a:moveTo>
                  <a:cubicBezTo>
                    <a:pt x="698" y="1"/>
                    <a:pt x="442" y="84"/>
                    <a:pt x="228" y="251"/>
                  </a:cubicBezTo>
                  <a:cubicBezTo>
                    <a:pt x="1" y="375"/>
                    <a:pt x="150" y="678"/>
                    <a:pt x="365" y="678"/>
                  </a:cubicBezTo>
                  <a:cubicBezTo>
                    <a:pt x="398" y="678"/>
                    <a:pt x="432" y="671"/>
                    <a:pt x="466" y="656"/>
                  </a:cubicBezTo>
                  <a:cubicBezTo>
                    <a:pt x="657" y="560"/>
                    <a:pt x="847" y="489"/>
                    <a:pt x="1038" y="465"/>
                  </a:cubicBezTo>
                  <a:cubicBezTo>
                    <a:pt x="1050" y="464"/>
                    <a:pt x="1062" y="463"/>
                    <a:pt x="1075" y="463"/>
                  </a:cubicBezTo>
                  <a:cubicBezTo>
                    <a:pt x="1293" y="463"/>
                    <a:pt x="1453" y="659"/>
                    <a:pt x="1633" y="727"/>
                  </a:cubicBezTo>
                  <a:cubicBezTo>
                    <a:pt x="1747" y="762"/>
                    <a:pt x="1860" y="778"/>
                    <a:pt x="1973" y="778"/>
                  </a:cubicBezTo>
                  <a:cubicBezTo>
                    <a:pt x="2167" y="778"/>
                    <a:pt x="2357" y="731"/>
                    <a:pt x="2538" y="656"/>
                  </a:cubicBezTo>
                  <a:cubicBezTo>
                    <a:pt x="2797" y="569"/>
                    <a:pt x="2724" y="190"/>
                    <a:pt x="2495" y="190"/>
                  </a:cubicBezTo>
                  <a:cubicBezTo>
                    <a:pt x="2471" y="190"/>
                    <a:pt x="2446" y="194"/>
                    <a:pt x="2419" y="203"/>
                  </a:cubicBezTo>
                  <a:cubicBezTo>
                    <a:pt x="2253" y="263"/>
                    <a:pt x="2116" y="324"/>
                    <a:pt x="1966" y="324"/>
                  </a:cubicBezTo>
                  <a:cubicBezTo>
                    <a:pt x="1878" y="324"/>
                    <a:pt x="1786" y="303"/>
                    <a:pt x="1681" y="251"/>
                  </a:cubicBezTo>
                  <a:cubicBezTo>
                    <a:pt x="1467" y="84"/>
                    <a:pt x="1210" y="1"/>
                    <a:pt x="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9;p62">
              <a:extLst>
                <a:ext uri="{FF2B5EF4-FFF2-40B4-BE49-F238E27FC236}">
                  <a16:creationId xmlns:a16="http://schemas.microsoft.com/office/drawing/2014/main" id="{9E45294D-1957-8785-4E16-B9151A418D85}"/>
                </a:ext>
              </a:extLst>
            </p:cNvPr>
            <p:cNvSpPr/>
            <p:nvPr/>
          </p:nvSpPr>
          <p:spPr>
            <a:xfrm>
              <a:off x="1775600" y="2483600"/>
              <a:ext cx="69925" cy="19750"/>
            </a:xfrm>
            <a:custGeom>
              <a:avLst/>
              <a:gdLst/>
              <a:ahLst/>
              <a:cxnLst/>
              <a:rect l="l" t="t" r="r" b="b"/>
              <a:pathLst>
                <a:path w="2797" h="790" extrusionOk="0">
                  <a:moveTo>
                    <a:pt x="954" y="1"/>
                  </a:moveTo>
                  <a:cubicBezTo>
                    <a:pt x="698" y="1"/>
                    <a:pt x="442" y="84"/>
                    <a:pt x="228" y="251"/>
                  </a:cubicBezTo>
                  <a:cubicBezTo>
                    <a:pt x="1" y="375"/>
                    <a:pt x="150" y="678"/>
                    <a:pt x="365" y="678"/>
                  </a:cubicBezTo>
                  <a:cubicBezTo>
                    <a:pt x="398" y="678"/>
                    <a:pt x="432" y="671"/>
                    <a:pt x="466" y="655"/>
                  </a:cubicBezTo>
                  <a:cubicBezTo>
                    <a:pt x="657" y="560"/>
                    <a:pt x="847" y="489"/>
                    <a:pt x="1038" y="465"/>
                  </a:cubicBezTo>
                  <a:cubicBezTo>
                    <a:pt x="1050" y="464"/>
                    <a:pt x="1062" y="463"/>
                    <a:pt x="1074" y="463"/>
                  </a:cubicBezTo>
                  <a:cubicBezTo>
                    <a:pt x="1293" y="463"/>
                    <a:pt x="1453" y="660"/>
                    <a:pt x="1633" y="751"/>
                  </a:cubicBezTo>
                  <a:cubicBezTo>
                    <a:pt x="1744" y="776"/>
                    <a:pt x="1855" y="790"/>
                    <a:pt x="1965" y="790"/>
                  </a:cubicBezTo>
                  <a:cubicBezTo>
                    <a:pt x="2162" y="790"/>
                    <a:pt x="2355" y="747"/>
                    <a:pt x="2538" y="655"/>
                  </a:cubicBezTo>
                  <a:cubicBezTo>
                    <a:pt x="2797" y="569"/>
                    <a:pt x="2724" y="190"/>
                    <a:pt x="2495" y="190"/>
                  </a:cubicBezTo>
                  <a:cubicBezTo>
                    <a:pt x="2471" y="190"/>
                    <a:pt x="2446" y="194"/>
                    <a:pt x="2419" y="203"/>
                  </a:cubicBezTo>
                  <a:cubicBezTo>
                    <a:pt x="2253" y="263"/>
                    <a:pt x="2116" y="324"/>
                    <a:pt x="1966" y="324"/>
                  </a:cubicBezTo>
                  <a:cubicBezTo>
                    <a:pt x="1878" y="324"/>
                    <a:pt x="1786" y="303"/>
                    <a:pt x="1681" y="251"/>
                  </a:cubicBezTo>
                  <a:cubicBezTo>
                    <a:pt x="1467" y="84"/>
                    <a:pt x="1210" y="1"/>
                    <a:pt x="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0;p62">
              <a:extLst>
                <a:ext uri="{FF2B5EF4-FFF2-40B4-BE49-F238E27FC236}">
                  <a16:creationId xmlns:a16="http://schemas.microsoft.com/office/drawing/2014/main" id="{DDBF586A-160A-3C32-91DE-22C87D8C9547}"/>
                </a:ext>
              </a:extLst>
            </p:cNvPr>
            <p:cNvSpPr/>
            <p:nvPr/>
          </p:nvSpPr>
          <p:spPr>
            <a:xfrm>
              <a:off x="1708425" y="2525550"/>
              <a:ext cx="117475" cy="27425"/>
            </a:xfrm>
            <a:custGeom>
              <a:avLst/>
              <a:gdLst/>
              <a:ahLst/>
              <a:cxnLst/>
              <a:rect l="l" t="t" r="r" b="b"/>
              <a:pathLst>
                <a:path w="4699" h="1097" extrusionOk="0">
                  <a:moveTo>
                    <a:pt x="1643" y="0"/>
                  </a:moveTo>
                  <a:cubicBezTo>
                    <a:pt x="1150" y="0"/>
                    <a:pt x="652" y="274"/>
                    <a:pt x="224" y="478"/>
                  </a:cubicBezTo>
                  <a:cubicBezTo>
                    <a:pt x="1" y="579"/>
                    <a:pt x="141" y="889"/>
                    <a:pt x="350" y="889"/>
                  </a:cubicBezTo>
                  <a:cubicBezTo>
                    <a:pt x="386" y="889"/>
                    <a:pt x="424" y="880"/>
                    <a:pt x="462" y="859"/>
                  </a:cubicBezTo>
                  <a:cubicBezTo>
                    <a:pt x="819" y="668"/>
                    <a:pt x="1224" y="525"/>
                    <a:pt x="1653" y="478"/>
                  </a:cubicBezTo>
                  <a:cubicBezTo>
                    <a:pt x="1678" y="475"/>
                    <a:pt x="1702" y="474"/>
                    <a:pt x="1726" y="474"/>
                  </a:cubicBezTo>
                  <a:cubicBezTo>
                    <a:pt x="2162" y="474"/>
                    <a:pt x="2460" y="866"/>
                    <a:pt x="2844" y="1002"/>
                  </a:cubicBezTo>
                  <a:cubicBezTo>
                    <a:pt x="3031" y="1069"/>
                    <a:pt x="3201" y="1096"/>
                    <a:pt x="3365" y="1096"/>
                  </a:cubicBezTo>
                  <a:cubicBezTo>
                    <a:pt x="3722" y="1096"/>
                    <a:pt x="4047" y="966"/>
                    <a:pt x="4439" y="835"/>
                  </a:cubicBezTo>
                  <a:cubicBezTo>
                    <a:pt x="4698" y="749"/>
                    <a:pt x="4625" y="369"/>
                    <a:pt x="4396" y="369"/>
                  </a:cubicBezTo>
                  <a:cubicBezTo>
                    <a:pt x="4373" y="369"/>
                    <a:pt x="4347" y="374"/>
                    <a:pt x="4320" y="383"/>
                  </a:cubicBezTo>
                  <a:cubicBezTo>
                    <a:pt x="3990" y="497"/>
                    <a:pt x="3703" y="612"/>
                    <a:pt x="3402" y="612"/>
                  </a:cubicBezTo>
                  <a:cubicBezTo>
                    <a:pt x="3204" y="612"/>
                    <a:pt x="2999" y="563"/>
                    <a:pt x="2772" y="430"/>
                  </a:cubicBezTo>
                  <a:cubicBezTo>
                    <a:pt x="2510" y="263"/>
                    <a:pt x="2201" y="121"/>
                    <a:pt x="1891" y="25"/>
                  </a:cubicBezTo>
                  <a:cubicBezTo>
                    <a:pt x="1809" y="8"/>
                    <a:pt x="1726" y="0"/>
                    <a:pt x="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439;p58">
            <a:extLst>
              <a:ext uri="{FF2B5EF4-FFF2-40B4-BE49-F238E27FC236}">
                <a16:creationId xmlns:a16="http://schemas.microsoft.com/office/drawing/2014/main" id="{47031F3B-0A13-AB09-EAD6-DA9E0EEF4854}"/>
              </a:ext>
            </a:extLst>
          </p:cNvPr>
          <p:cNvSpPr txBox="1">
            <a:spLocks/>
          </p:cNvSpPr>
          <p:nvPr/>
        </p:nvSpPr>
        <p:spPr>
          <a:xfrm>
            <a:off x="5553050" y="2871186"/>
            <a:ext cx="2871156" cy="6461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 menerima beasiswa/bantuan pendidikan lain yang bersumber dari APBN dan/atau APBD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6"/>
          <p:cNvSpPr txBox="1">
            <a:spLocks noGrp="1"/>
          </p:cNvSpPr>
          <p:nvPr>
            <p:ph type="subTitle" idx="1"/>
          </p:nvPr>
        </p:nvSpPr>
        <p:spPr>
          <a:xfrm>
            <a:off x="614139" y="826968"/>
            <a:ext cx="3561046" cy="406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5959"/>
                </a:solidFill>
              </a:rPr>
              <a:t>B. Persyaratan Khusus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408" name="Google Shape;408;p56"/>
          <p:cNvSpPr txBox="1">
            <a:spLocks noGrp="1"/>
          </p:cNvSpPr>
          <p:nvPr>
            <p:ph type="title"/>
          </p:nvPr>
        </p:nvSpPr>
        <p:spPr>
          <a:xfrm>
            <a:off x="614139" y="400636"/>
            <a:ext cx="37076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Persyaratan Penerima</a:t>
            </a:r>
            <a:endParaRPr dirty="0"/>
          </a:p>
        </p:txBody>
      </p:sp>
      <p:sp>
        <p:nvSpPr>
          <p:cNvPr id="2" name="Google Shape;406;p56">
            <a:extLst>
              <a:ext uri="{FF2B5EF4-FFF2-40B4-BE49-F238E27FC236}">
                <a16:creationId xmlns:a16="http://schemas.microsoft.com/office/drawing/2014/main" id="{4D499110-58DA-1CB9-6AF3-C71030F4FDE8}"/>
              </a:ext>
            </a:extLst>
          </p:cNvPr>
          <p:cNvSpPr txBox="1">
            <a:spLocks/>
          </p:cNvSpPr>
          <p:nvPr/>
        </p:nvSpPr>
        <p:spPr>
          <a:xfrm>
            <a:off x="614139" y="1315803"/>
            <a:ext cx="3561046" cy="26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ncert One"/>
              <a:buNone/>
              <a:defRPr sz="16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/>
            <a:r>
              <a:rPr lang="en-US" dirty="0"/>
              <a:t>Calon </a:t>
            </a:r>
            <a:r>
              <a:rPr lang="en-US" dirty="0" err="1"/>
              <a:t>Mahasiswa</a:t>
            </a:r>
            <a:endParaRPr lang="en-US" dirty="0"/>
          </a:p>
        </p:txBody>
      </p:sp>
      <p:sp>
        <p:nvSpPr>
          <p:cNvPr id="3" name="Google Shape;439;p58">
            <a:extLst>
              <a:ext uri="{FF2B5EF4-FFF2-40B4-BE49-F238E27FC236}">
                <a16:creationId xmlns:a16="http://schemas.microsoft.com/office/drawing/2014/main" id="{535D6A17-C43B-7B7D-5579-4B846B59C993}"/>
              </a:ext>
            </a:extLst>
          </p:cNvPr>
          <p:cNvSpPr txBox="1">
            <a:spLocks/>
          </p:cNvSpPr>
          <p:nvPr/>
        </p:nvSpPr>
        <p:spPr>
          <a:xfrm>
            <a:off x="1053424" y="1659914"/>
            <a:ext cx="3121760" cy="6606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Dinyatakan lulus dari pendidikan menengah pada satuan pendidikan negeri/swasta di DKI Jakarta paling lama 3 tahun sebelumnya</a:t>
            </a:r>
          </a:p>
        </p:txBody>
      </p:sp>
      <p:sp>
        <p:nvSpPr>
          <p:cNvPr id="25" name="Google Shape;331;p50">
            <a:extLst>
              <a:ext uri="{FF2B5EF4-FFF2-40B4-BE49-F238E27FC236}">
                <a16:creationId xmlns:a16="http://schemas.microsoft.com/office/drawing/2014/main" id="{C43C76BF-95B0-FCBB-B685-007465512A2B}"/>
              </a:ext>
            </a:extLst>
          </p:cNvPr>
          <p:cNvSpPr txBox="1">
            <a:spLocks/>
          </p:cNvSpPr>
          <p:nvPr/>
        </p:nvSpPr>
        <p:spPr>
          <a:xfrm>
            <a:off x="375008" y="1595719"/>
            <a:ext cx="678416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01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26" name="Google Shape;439;p58">
            <a:extLst>
              <a:ext uri="{FF2B5EF4-FFF2-40B4-BE49-F238E27FC236}">
                <a16:creationId xmlns:a16="http://schemas.microsoft.com/office/drawing/2014/main" id="{FCCAFEC8-2EAF-45B6-7752-1EFAB0F80C8D}"/>
              </a:ext>
            </a:extLst>
          </p:cNvPr>
          <p:cNvSpPr txBox="1">
            <a:spLocks/>
          </p:cNvSpPr>
          <p:nvPr/>
        </p:nvSpPr>
        <p:spPr>
          <a:xfrm>
            <a:off x="1053423" y="2377409"/>
            <a:ext cx="3121761" cy="5660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Dinyatakan lulus pada PTN jalur reguler di bawah naungan Kemendikbudristek dan Kemenag</a:t>
            </a:r>
          </a:p>
        </p:txBody>
      </p:sp>
      <p:sp>
        <p:nvSpPr>
          <p:cNvPr id="27" name="Google Shape;331;p50">
            <a:extLst>
              <a:ext uri="{FF2B5EF4-FFF2-40B4-BE49-F238E27FC236}">
                <a16:creationId xmlns:a16="http://schemas.microsoft.com/office/drawing/2014/main" id="{47098D9A-C417-393B-FB84-5A792B2B29D5}"/>
              </a:ext>
            </a:extLst>
          </p:cNvPr>
          <p:cNvSpPr txBox="1">
            <a:spLocks/>
          </p:cNvSpPr>
          <p:nvPr/>
        </p:nvSpPr>
        <p:spPr>
          <a:xfrm>
            <a:off x="375008" y="2261459"/>
            <a:ext cx="678416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02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28" name="Google Shape;439;p58">
            <a:extLst>
              <a:ext uri="{FF2B5EF4-FFF2-40B4-BE49-F238E27FC236}">
                <a16:creationId xmlns:a16="http://schemas.microsoft.com/office/drawing/2014/main" id="{E769641B-60C9-F4C5-EBE8-07AB44BCDD9D}"/>
              </a:ext>
            </a:extLst>
          </p:cNvPr>
          <p:cNvSpPr txBox="1">
            <a:spLocks/>
          </p:cNvSpPr>
          <p:nvPr/>
        </p:nvSpPr>
        <p:spPr>
          <a:xfrm>
            <a:off x="1053423" y="3038340"/>
            <a:ext cx="3121761" cy="8262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Dinyatakan lulus pada PTS jalur reguler terakreditasi A/unggul dan program studi terakreditas A/unggul di DKI Jakarta pada bidang prioritas sesuai RPJMD tahun berjalan</a:t>
            </a:r>
          </a:p>
        </p:txBody>
      </p:sp>
      <p:sp>
        <p:nvSpPr>
          <p:cNvPr id="29" name="Google Shape;331;p50">
            <a:extLst>
              <a:ext uri="{FF2B5EF4-FFF2-40B4-BE49-F238E27FC236}">
                <a16:creationId xmlns:a16="http://schemas.microsoft.com/office/drawing/2014/main" id="{AB1E906E-6F59-B88C-ED55-BB024CB2C63B}"/>
              </a:ext>
            </a:extLst>
          </p:cNvPr>
          <p:cNvSpPr txBox="1">
            <a:spLocks/>
          </p:cNvSpPr>
          <p:nvPr/>
        </p:nvSpPr>
        <p:spPr>
          <a:xfrm>
            <a:off x="375008" y="2956893"/>
            <a:ext cx="678416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03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30" name="Google Shape;406;p56">
            <a:extLst>
              <a:ext uri="{FF2B5EF4-FFF2-40B4-BE49-F238E27FC236}">
                <a16:creationId xmlns:a16="http://schemas.microsoft.com/office/drawing/2014/main" id="{91A18312-A9FC-0A32-6B23-D99AF7E840EE}"/>
              </a:ext>
            </a:extLst>
          </p:cNvPr>
          <p:cNvSpPr txBox="1">
            <a:spLocks/>
          </p:cNvSpPr>
          <p:nvPr/>
        </p:nvSpPr>
        <p:spPr>
          <a:xfrm>
            <a:off x="4968815" y="1309609"/>
            <a:ext cx="3561046" cy="26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ncert One"/>
              <a:buNone/>
              <a:defRPr sz="1600" b="0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/>
            <a:r>
              <a:rPr lang="en-US" dirty="0" err="1"/>
              <a:t>Mahasiswa</a:t>
            </a:r>
            <a:endParaRPr lang="en-US" dirty="0"/>
          </a:p>
        </p:txBody>
      </p:sp>
      <p:sp>
        <p:nvSpPr>
          <p:cNvPr id="31" name="Google Shape;439;p58">
            <a:extLst>
              <a:ext uri="{FF2B5EF4-FFF2-40B4-BE49-F238E27FC236}">
                <a16:creationId xmlns:a16="http://schemas.microsoft.com/office/drawing/2014/main" id="{2EB77B5D-6622-BBD6-5265-3224C812FB66}"/>
              </a:ext>
            </a:extLst>
          </p:cNvPr>
          <p:cNvSpPr txBox="1">
            <a:spLocks/>
          </p:cNvSpPr>
          <p:nvPr/>
        </p:nvSpPr>
        <p:spPr>
          <a:xfrm>
            <a:off x="5408100" y="1653720"/>
            <a:ext cx="3121760" cy="6606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Dinyatakan lulus dari pendidikan menengah pada satuan pendidikan negeri/swasta di DKI Jakarta paling lama 3 tahun sebelumnya</a:t>
            </a:r>
          </a:p>
        </p:txBody>
      </p:sp>
      <p:sp>
        <p:nvSpPr>
          <p:cNvPr id="1024" name="Google Shape;331;p50">
            <a:extLst>
              <a:ext uri="{FF2B5EF4-FFF2-40B4-BE49-F238E27FC236}">
                <a16:creationId xmlns:a16="http://schemas.microsoft.com/office/drawing/2014/main" id="{AF3F28F5-F8E5-D8E1-C059-68880DA581F9}"/>
              </a:ext>
            </a:extLst>
          </p:cNvPr>
          <p:cNvSpPr txBox="1">
            <a:spLocks/>
          </p:cNvSpPr>
          <p:nvPr/>
        </p:nvSpPr>
        <p:spPr>
          <a:xfrm>
            <a:off x="4729684" y="1589525"/>
            <a:ext cx="678416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01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1025" name="Google Shape;439;p58">
            <a:extLst>
              <a:ext uri="{FF2B5EF4-FFF2-40B4-BE49-F238E27FC236}">
                <a16:creationId xmlns:a16="http://schemas.microsoft.com/office/drawing/2014/main" id="{9912B1E7-6256-BB44-EF47-B7B42AE6F6A6}"/>
              </a:ext>
            </a:extLst>
          </p:cNvPr>
          <p:cNvSpPr txBox="1">
            <a:spLocks/>
          </p:cNvSpPr>
          <p:nvPr/>
        </p:nvSpPr>
        <p:spPr>
          <a:xfrm>
            <a:off x="5408099" y="2371215"/>
            <a:ext cx="3121761" cy="5660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Dinyatakan lulus pada PTN jalur reguler di bawah naungan Kemendikbudristek dan Kemenag</a:t>
            </a:r>
          </a:p>
        </p:txBody>
      </p:sp>
      <p:sp>
        <p:nvSpPr>
          <p:cNvPr id="1027" name="Google Shape;331;p50">
            <a:extLst>
              <a:ext uri="{FF2B5EF4-FFF2-40B4-BE49-F238E27FC236}">
                <a16:creationId xmlns:a16="http://schemas.microsoft.com/office/drawing/2014/main" id="{7134E037-9CD2-BD66-7B03-5CD1F4E02543}"/>
              </a:ext>
            </a:extLst>
          </p:cNvPr>
          <p:cNvSpPr txBox="1">
            <a:spLocks/>
          </p:cNvSpPr>
          <p:nvPr/>
        </p:nvSpPr>
        <p:spPr>
          <a:xfrm>
            <a:off x="4729684" y="2255265"/>
            <a:ext cx="678416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02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1028" name="Google Shape;439;p58">
            <a:extLst>
              <a:ext uri="{FF2B5EF4-FFF2-40B4-BE49-F238E27FC236}">
                <a16:creationId xmlns:a16="http://schemas.microsoft.com/office/drawing/2014/main" id="{3516A936-9A0C-1E9C-9BAC-18552636D799}"/>
              </a:ext>
            </a:extLst>
          </p:cNvPr>
          <p:cNvSpPr txBox="1">
            <a:spLocks/>
          </p:cNvSpPr>
          <p:nvPr/>
        </p:nvSpPr>
        <p:spPr>
          <a:xfrm>
            <a:off x="5408099" y="3032146"/>
            <a:ext cx="3121761" cy="8262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Dinyatakan lulus pada PTS jalur reguler terakreditasi A/unggul dan program studi terakreditas A/unggul di DKI Jakarta pada bidang prioritas sesuai RPJMD tahun berjalan</a:t>
            </a:r>
          </a:p>
        </p:txBody>
      </p:sp>
      <p:sp>
        <p:nvSpPr>
          <p:cNvPr id="1029" name="Google Shape;331;p50">
            <a:extLst>
              <a:ext uri="{FF2B5EF4-FFF2-40B4-BE49-F238E27FC236}">
                <a16:creationId xmlns:a16="http://schemas.microsoft.com/office/drawing/2014/main" id="{7B23584F-93AF-DF26-19A8-987A1D603D4F}"/>
              </a:ext>
            </a:extLst>
          </p:cNvPr>
          <p:cNvSpPr txBox="1">
            <a:spLocks/>
          </p:cNvSpPr>
          <p:nvPr/>
        </p:nvSpPr>
        <p:spPr>
          <a:xfrm>
            <a:off x="4729684" y="2950699"/>
            <a:ext cx="678416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03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1030" name="Google Shape;439;p58">
            <a:extLst>
              <a:ext uri="{FF2B5EF4-FFF2-40B4-BE49-F238E27FC236}">
                <a16:creationId xmlns:a16="http://schemas.microsoft.com/office/drawing/2014/main" id="{02B67BE8-2D1F-AACF-52A0-5782B63E4E9D}"/>
              </a:ext>
            </a:extLst>
          </p:cNvPr>
          <p:cNvSpPr txBox="1">
            <a:spLocks/>
          </p:cNvSpPr>
          <p:nvPr/>
        </p:nvSpPr>
        <p:spPr>
          <a:xfrm>
            <a:off x="5408099" y="3927458"/>
            <a:ext cx="3121761" cy="3033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Pengajuan paling lama pada semester 4</a:t>
            </a:r>
          </a:p>
        </p:txBody>
      </p:sp>
      <p:sp>
        <p:nvSpPr>
          <p:cNvPr id="1031" name="Google Shape;331;p50">
            <a:extLst>
              <a:ext uri="{FF2B5EF4-FFF2-40B4-BE49-F238E27FC236}">
                <a16:creationId xmlns:a16="http://schemas.microsoft.com/office/drawing/2014/main" id="{45048A52-1EFE-2B01-7090-E5ECCAD8B9E8}"/>
              </a:ext>
            </a:extLst>
          </p:cNvPr>
          <p:cNvSpPr txBox="1">
            <a:spLocks/>
          </p:cNvSpPr>
          <p:nvPr/>
        </p:nvSpPr>
        <p:spPr>
          <a:xfrm>
            <a:off x="4729684" y="3811508"/>
            <a:ext cx="678416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04</a:t>
            </a:r>
            <a:endParaRPr lang="en" sz="2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4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PK Temukan Dana KJP Plus dan KJMU Mengendap hingga Rp 82,97 Miliar - News  Liputan6.com">
            <a:extLst>
              <a:ext uri="{FF2B5EF4-FFF2-40B4-BE49-F238E27FC236}">
                <a16:creationId xmlns:a16="http://schemas.microsoft.com/office/drawing/2014/main" id="{9659682A-D6C3-45B2-0213-D64158733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302">
            <a:off x="1027487" y="1586484"/>
            <a:ext cx="2627376" cy="197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" name="Google Shape;328;p50"/>
          <p:cNvSpPr txBox="1">
            <a:spLocks noGrp="1"/>
          </p:cNvSpPr>
          <p:nvPr>
            <p:ph type="title" idx="8"/>
          </p:nvPr>
        </p:nvSpPr>
        <p:spPr>
          <a:xfrm>
            <a:off x="5114497" y="1584817"/>
            <a:ext cx="270748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Dasar Hukum</a:t>
            </a:r>
            <a:endParaRPr dirty="0"/>
          </a:p>
        </p:txBody>
      </p:sp>
      <p:sp>
        <p:nvSpPr>
          <p:cNvPr id="329" name="Google Shape;329;p50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50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0"/>
          <p:cNvSpPr txBox="1">
            <a:spLocks noGrp="1"/>
          </p:cNvSpPr>
          <p:nvPr>
            <p:ph type="subTitle" idx="3"/>
          </p:nvPr>
        </p:nvSpPr>
        <p:spPr>
          <a:xfrm>
            <a:off x="5114497" y="2266249"/>
            <a:ext cx="2874000" cy="11171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Clr>
                <a:schemeClr val="dk1"/>
              </a:buClr>
              <a:buSzPts val="1100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Mulai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Tahap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2021: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No. 110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2021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Bantuan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Pendidikan</a:t>
            </a:r>
          </a:p>
        </p:txBody>
      </p:sp>
      <p:sp>
        <p:nvSpPr>
          <p:cNvPr id="12" name="Google Shape;420;p57">
            <a:extLst>
              <a:ext uri="{FF2B5EF4-FFF2-40B4-BE49-F238E27FC236}">
                <a16:creationId xmlns:a16="http://schemas.microsoft.com/office/drawing/2014/main" id="{FB33A6C2-D476-D194-B302-101D0E1F2093}"/>
              </a:ext>
            </a:extLst>
          </p:cNvPr>
          <p:cNvSpPr/>
          <p:nvPr/>
        </p:nvSpPr>
        <p:spPr>
          <a:xfrm rot="-391042">
            <a:off x="774856" y="1050675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21;p57">
            <a:extLst>
              <a:ext uri="{FF2B5EF4-FFF2-40B4-BE49-F238E27FC236}">
                <a16:creationId xmlns:a16="http://schemas.microsoft.com/office/drawing/2014/main" id="{99D2ED19-38C6-5F27-58E1-0862EE8D3C81}"/>
              </a:ext>
            </a:extLst>
          </p:cNvPr>
          <p:cNvSpPr/>
          <p:nvPr/>
        </p:nvSpPr>
        <p:spPr>
          <a:xfrm rot="-391042">
            <a:off x="2806234" y="3443825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84"/>
          <p:cNvSpPr txBox="1">
            <a:spLocks noGrp="1"/>
          </p:cNvSpPr>
          <p:nvPr>
            <p:ph type="title"/>
          </p:nvPr>
        </p:nvSpPr>
        <p:spPr>
          <a:xfrm>
            <a:off x="1781550" y="590408"/>
            <a:ext cx="59337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PTS di DKI Jakarta</a:t>
            </a:r>
            <a:br>
              <a:rPr lang="en" dirty="0"/>
            </a:br>
            <a:r>
              <a:rPr lang="en" sz="1600" dirty="0"/>
              <a:t>yang memenuhi persyaratan KJMU</a:t>
            </a:r>
            <a:endParaRPr dirty="0"/>
          </a:p>
        </p:txBody>
      </p:sp>
      <p:sp>
        <p:nvSpPr>
          <p:cNvPr id="2" name="Google Shape;331;p50">
            <a:extLst>
              <a:ext uri="{FF2B5EF4-FFF2-40B4-BE49-F238E27FC236}">
                <a16:creationId xmlns:a16="http://schemas.microsoft.com/office/drawing/2014/main" id="{EC317296-4C8D-B22B-43B6-3F0C2FE6C77E}"/>
              </a:ext>
            </a:extLst>
          </p:cNvPr>
          <p:cNvSpPr txBox="1">
            <a:spLocks/>
          </p:cNvSpPr>
          <p:nvPr/>
        </p:nvSpPr>
        <p:spPr>
          <a:xfrm>
            <a:off x="1350914" y="1658459"/>
            <a:ext cx="52704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01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4" name="Google Shape;439;p58">
            <a:extLst>
              <a:ext uri="{FF2B5EF4-FFF2-40B4-BE49-F238E27FC236}">
                <a16:creationId xmlns:a16="http://schemas.microsoft.com/office/drawing/2014/main" id="{3E0B9DB5-59A3-0D65-FD29-840977C858B2}"/>
              </a:ext>
            </a:extLst>
          </p:cNvPr>
          <p:cNvSpPr txBox="1">
            <a:spLocks/>
          </p:cNvSpPr>
          <p:nvPr/>
        </p:nvSpPr>
        <p:spPr>
          <a:xfrm>
            <a:off x="1781551" y="1526796"/>
            <a:ext cx="953260" cy="751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Sekolah Tinggi Filsafat Driyarkara</a:t>
            </a:r>
          </a:p>
        </p:txBody>
      </p:sp>
      <p:sp>
        <p:nvSpPr>
          <p:cNvPr id="5" name="Google Shape;331;p50">
            <a:extLst>
              <a:ext uri="{FF2B5EF4-FFF2-40B4-BE49-F238E27FC236}">
                <a16:creationId xmlns:a16="http://schemas.microsoft.com/office/drawing/2014/main" id="{F9CC98CE-358B-3C87-D513-0616E4E2E239}"/>
              </a:ext>
            </a:extLst>
          </p:cNvPr>
          <p:cNvSpPr txBox="1">
            <a:spLocks/>
          </p:cNvSpPr>
          <p:nvPr/>
        </p:nvSpPr>
        <p:spPr>
          <a:xfrm>
            <a:off x="2670783" y="1658459"/>
            <a:ext cx="52704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02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6" name="Google Shape;439;p58">
            <a:extLst>
              <a:ext uri="{FF2B5EF4-FFF2-40B4-BE49-F238E27FC236}">
                <a16:creationId xmlns:a16="http://schemas.microsoft.com/office/drawing/2014/main" id="{73AA5BE7-89CE-A2E5-FBD0-E0A4D8E41827}"/>
              </a:ext>
            </a:extLst>
          </p:cNvPr>
          <p:cNvSpPr txBox="1">
            <a:spLocks/>
          </p:cNvSpPr>
          <p:nvPr/>
        </p:nvSpPr>
        <p:spPr>
          <a:xfrm>
            <a:off x="3101420" y="1526796"/>
            <a:ext cx="953260" cy="751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Sekolah Tinggi Ilmu Ekonomi Trisakti</a:t>
            </a:r>
          </a:p>
        </p:txBody>
      </p:sp>
      <p:sp>
        <p:nvSpPr>
          <p:cNvPr id="7" name="Google Shape;331;p50">
            <a:extLst>
              <a:ext uri="{FF2B5EF4-FFF2-40B4-BE49-F238E27FC236}">
                <a16:creationId xmlns:a16="http://schemas.microsoft.com/office/drawing/2014/main" id="{2D0F6063-A069-8D04-29B2-940CA6ECC583}"/>
              </a:ext>
            </a:extLst>
          </p:cNvPr>
          <p:cNvSpPr txBox="1">
            <a:spLocks/>
          </p:cNvSpPr>
          <p:nvPr/>
        </p:nvSpPr>
        <p:spPr>
          <a:xfrm>
            <a:off x="4012735" y="1658459"/>
            <a:ext cx="52704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03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8" name="Google Shape;439;p58">
            <a:extLst>
              <a:ext uri="{FF2B5EF4-FFF2-40B4-BE49-F238E27FC236}">
                <a16:creationId xmlns:a16="http://schemas.microsoft.com/office/drawing/2014/main" id="{0C56F78B-7D43-7812-BF16-5D75CB3161D3}"/>
              </a:ext>
            </a:extLst>
          </p:cNvPr>
          <p:cNvSpPr txBox="1">
            <a:spLocks/>
          </p:cNvSpPr>
          <p:nvPr/>
        </p:nvSpPr>
        <p:spPr>
          <a:xfrm>
            <a:off x="4443372" y="1526796"/>
            <a:ext cx="953260" cy="751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Sekolah Tinggi Manajemen PPM</a:t>
            </a:r>
          </a:p>
        </p:txBody>
      </p:sp>
      <p:sp>
        <p:nvSpPr>
          <p:cNvPr id="9" name="Google Shape;331;p50">
            <a:extLst>
              <a:ext uri="{FF2B5EF4-FFF2-40B4-BE49-F238E27FC236}">
                <a16:creationId xmlns:a16="http://schemas.microsoft.com/office/drawing/2014/main" id="{D74A5B1C-F1CD-BD00-1B03-3E037D264DAF}"/>
              </a:ext>
            </a:extLst>
          </p:cNvPr>
          <p:cNvSpPr txBox="1">
            <a:spLocks/>
          </p:cNvSpPr>
          <p:nvPr/>
        </p:nvSpPr>
        <p:spPr>
          <a:xfrm>
            <a:off x="5332604" y="1658459"/>
            <a:ext cx="52704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04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10" name="Google Shape;439;p58">
            <a:extLst>
              <a:ext uri="{FF2B5EF4-FFF2-40B4-BE49-F238E27FC236}">
                <a16:creationId xmlns:a16="http://schemas.microsoft.com/office/drawing/2014/main" id="{FB02828E-7009-2420-A5A2-B68BE416C45B}"/>
              </a:ext>
            </a:extLst>
          </p:cNvPr>
          <p:cNvSpPr txBox="1">
            <a:spLocks/>
          </p:cNvSpPr>
          <p:nvPr/>
        </p:nvSpPr>
        <p:spPr>
          <a:xfrm>
            <a:off x="5763241" y="1526796"/>
            <a:ext cx="953260" cy="751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Sekolah Tinggi Pariwisata Trisakti</a:t>
            </a:r>
          </a:p>
        </p:txBody>
      </p:sp>
      <p:sp>
        <p:nvSpPr>
          <p:cNvPr id="11" name="Google Shape;331;p50">
            <a:extLst>
              <a:ext uri="{FF2B5EF4-FFF2-40B4-BE49-F238E27FC236}">
                <a16:creationId xmlns:a16="http://schemas.microsoft.com/office/drawing/2014/main" id="{1105DA56-61CA-E5F0-4563-D6A36C32B5BE}"/>
              </a:ext>
            </a:extLst>
          </p:cNvPr>
          <p:cNvSpPr txBox="1">
            <a:spLocks/>
          </p:cNvSpPr>
          <p:nvPr/>
        </p:nvSpPr>
        <p:spPr>
          <a:xfrm>
            <a:off x="6660862" y="1658459"/>
            <a:ext cx="52704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05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12" name="Google Shape;439;p58">
            <a:extLst>
              <a:ext uri="{FF2B5EF4-FFF2-40B4-BE49-F238E27FC236}">
                <a16:creationId xmlns:a16="http://schemas.microsoft.com/office/drawing/2014/main" id="{AC4647D4-6A63-67FB-076B-6CD20980DE45}"/>
              </a:ext>
            </a:extLst>
          </p:cNvPr>
          <p:cNvSpPr txBox="1">
            <a:spLocks/>
          </p:cNvSpPr>
          <p:nvPr/>
        </p:nvSpPr>
        <p:spPr>
          <a:xfrm>
            <a:off x="7091499" y="1526796"/>
            <a:ext cx="953260" cy="751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 Bina Nusantara</a:t>
            </a:r>
          </a:p>
        </p:txBody>
      </p:sp>
      <p:sp>
        <p:nvSpPr>
          <p:cNvPr id="13" name="Google Shape;331;p50">
            <a:extLst>
              <a:ext uri="{FF2B5EF4-FFF2-40B4-BE49-F238E27FC236}">
                <a16:creationId xmlns:a16="http://schemas.microsoft.com/office/drawing/2014/main" id="{DE6B7B9F-A8AD-605C-9C20-BE1DB870966A}"/>
              </a:ext>
            </a:extLst>
          </p:cNvPr>
          <p:cNvSpPr txBox="1">
            <a:spLocks/>
          </p:cNvSpPr>
          <p:nvPr/>
        </p:nvSpPr>
        <p:spPr>
          <a:xfrm>
            <a:off x="1350914" y="2726772"/>
            <a:ext cx="52704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06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14" name="Google Shape;439;p58">
            <a:extLst>
              <a:ext uri="{FF2B5EF4-FFF2-40B4-BE49-F238E27FC236}">
                <a16:creationId xmlns:a16="http://schemas.microsoft.com/office/drawing/2014/main" id="{CE13B7AB-97F5-9CD4-C5E3-709DA29E6569}"/>
              </a:ext>
            </a:extLst>
          </p:cNvPr>
          <p:cNvSpPr txBox="1">
            <a:spLocks/>
          </p:cNvSpPr>
          <p:nvPr/>
        </p:nvSpPr>
        <p:spPr>
          <a:xfrm>
            <a:off x="1781551" y="2595109"/>
            <a:ext cx="953260" cy="751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 Gunadarma</a:t>
            </a:r>
          </a:p>
        </p:txBody>
      </p:sp>
      <p:sp>
        <p:nvSpPr>
          <p:cNvPr id="15" name="Google Shape;331;p50">
            <a:extLst>
              <a:ext uri="{FF2B5EF4-FFF2-40B4-BE49-F238E27FC236}">
                <a16:creationId xmlns:a16="http://schemas.microsoft.com/office/drawing/2014/main" id="{78D19376-6270-3929-CA92-BC2B0051D0BA}"/>
              </a:ext>
            </a:extLst>
          </p:cNvPr>
          <p:cNvSpPr txBox="1">
            <a:spLocks/>
          </p:cNvSpPr>
          <p:nvPr/>
        </p:nvSpPr>
        <p:spPr>
          <a:xfrm>
            <a:off x="2670783" y="2726772"/>
            <a:ext cx="52704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07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16" name="Google Shape;439;p58">
            <a:extLst>
              <a:ext uri="{FF2B5EF4-FFF2-40B4-BE49-F238E27FC236}">
                <a16:creationId xmlns:a16="http://schemas.microsoft.com/office/drawing/2014/main" id="{94B86290-AE82-0AFF-896A-8FA997E46A3A}"/>
              </a:ext>
            </a:extLst>
          </p:cNvPr>
          <p:cNvSpPr txBox="1">
            <a:spLocks/>
          </p:cNvSpPr>
          <p:nvPr/>
        </p:nvSpPr>
        <p:spPr>
          <a:xfrm>
            <a:off x="3101420" y="2595109"/>
            <a:ext cx="953260" cy="751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 Katolik Indonesia Atma Jaya</a:t>
            </a:r>
          </a:p>
        </p:txBody>
      </p:sp>
      <p:sp>
        <p:nvSpPr>
          <p:cNvPr id="17" name="Google Shape;331;p50">
            <a:extLst>
              <a:ext uri="{FF2B5EF4-FFF2-40B4-BE49-F238E27FC236}">
                <a16:creationId xmlns:a16="http://schemas.microsoft.com/office/drawing/2014/main" id="{08E4F254-3E6D-5A74-3FAB-A3169A845E71}"/>
              </a:ext>
            </a:extLst>
          </p:cNvPr>
          <p:cNvSpPr txBox="1">
            <a:spLocks/>
          </p:cNvSpPr>
          <p:nvPr/>
        </p:nvSpPr>
        <p:spPr>
          <a:xfrm>
            <a:off x="4012735" y="2726772"/>
            <a:ext cx="52704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08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18" name="Google Shape;439;p58">
            <a:extLst>
              <a:ext uri="{FF2B5EF4-FFF2-40B4-BE49-F238E27FC236}">
                <a16:creationId xmlns:a16="http://schemas.microsoft.com/office/drawing/2014/main" id="{ABCB74D3-25E6-7111-5D55-84DEC6BE803E}"/>
              </a:ext>
            </a:extLst>
          </p:cNvPr>
          <p:cNvSpPr txBox="1">
            <a:spLocks/>
          </p:cNvSpPr>
          <p:nvPr/>
        </p:nvSpPr>
        <p:spPr>
          <a:xfrm>
            <a:off x="4443372" y="2595109"/>
            <a:ext cx="953260" cy="751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 Mercu Buana</a:t>
            </a:r>
          </a:p>
        </p:txBody>
      </p:sp>
      <p:sp>
        <p:nvSpPr>
          <p:cNvPr id="19" name="Google Shape;331;p50">
            <a:extLst>
              <a:ext uri="{FF2B5EF4-FFF2-40B4-BE49-F238E27FC236}">
                <a16:creationId xmlns:a16="http://schemas.microsoft.com/office/drawing/2014/main" id="{BA71B0FB-95FF-BFBA-3A67-647A2B07A7F1}"/>
              </a:ext>
            </a:extLst>
          </p:cNvPr>
          <p:cNvSpPr txBox="1">
            <a:spLocks/>
          </p:cNvSpPr>
          <p:nvPr/>
        </p:nvSpPr>
        <p:spPr>
          <a:xfrm>
            <a:off x="5332604" y="2726772"/>
            <a:ext cx="52704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09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20" name="Google Shape;439;p58">
            <a:extLst>
              <a:ext uri="{FF2B5EF4-FFF2-40B4-BE49-F238E27FC236}">
                <a16:creationId xmlns:a16="http://schemas.microsoft.com/office/drawing/2014/main" id="{8A8EA49B-A8F0-572F-64C8-15B0857C511A}"/>
              </a:ext>
            </a:extLst>
          </p:cNvPr>
          <p:cNvSpPr txBox="1">
            <a:spLocks/>
          </p:cNvSpPr>
          <p:nvPr/>
        </p:nvSpPr>
        <p:spPr>
          <a:xfrm>
            <a:off x="5763241" y="2595109"/>
            <a:ext cx="953260" cy="751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 Muhamma-diyah Prof Dr Hamka</a:t>
            </a:r>
          </a:p>
        </p:txBody>
      </p:sp>
      <p:sp>
        <p:nvSpPr>
          <p:cNvPr id="21" name="Google Shape;331;p50">
            <a:extLst>
              <a:ext uri="{FF2B5EF4-FFF2-40B4-BE49-F238E27FC236}">
                <a16:creationId xmlns:a16="http://schemas.microsoft.com/office/drawing/2014/main" id="{5A9C37F3-9720-E0D6-7D0F-AE3475D095F8}"/>
              </a:ext>
            </a:extLst>
          </p:cNvPr>
          <p:cNvSpPr txBox="1">
            <a:spLocks/>
          </p:cNvSpPr>
          <p:nvPr/>
        </p:nvSpPr>
        <p:spPr>
          <a:xfrm>
            <a:off x="6660862" y="2726772"/>
            <a:ext cx="52704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10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22" name="Google Shape;439;p58">
            <a:extLst>
              <a:ext uri="{FF2B5EF4-FFF2-40B4-BE49-F238E27FC236}">
                <a16:creationId xmlns:a16="http://schemas.microsoft.com/office/drawing/2014/main" id="{885534B6-23F4-4B07-DA8B-A226DC012BBD}"/>
              </a:ext>
            </a:extLst>
          </p:cNvPr>
          <p:cNvSpPr txBox="1">
            <a:spLocks/>
          </p:cNvSpPr>
          <p:nvPr/>
        </p:nvSpPr>
        <p:spPr>
          <a:xfrm>
            <a:off x="7091499" y="2595109"/>
            <a:ext cx="953260" cy="751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 Multimedia Nusantara Jakarta</a:t>
            </a:r>
          </a:p>
        </p:txBody>
      </p:sp>
      <p:sp>
        <p:nvSpPr>
          <p:cNvPr id="929" name="Google Shape;331;p50">
            <a:extLst>
              <a:ext uri="{FF2B5EF4-FFF2-40B4-BE49-F238E27FC236}">
                <a16:creationId xmlns:a16="http://schemas.microsoft.com/office/drawing/2014/main" id="{4144B0B7-E82B-B506-B63D-BE8852B74D1A}"/>
              </a:ext>
            </a:extLst>
          </p:cNvPr>
          <p:cNvSpPr txBox="1">
            <a:spLocks/>
          </p:cNvSpPr>
          <p:nvPr/>
        </p:nvSpPr>
        <p:spPr>
          <a:xfrm>
            <a:off x="1350914" y="3658866"/>
            <a:ext cx="52704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11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930" name="Google Shape;439;p58">
            <a:extLst>
              <a:ext uri="{FF2B5EF4-FFF2-40B4-BE49-F238E27FC236}">
                <a16:creationId xmlns:a16="http://schemas.microsoft.com/office/drawing/2014/main" id="{C7B6D951-A5D3-928E-CF63-74B1F167699D}"/>
              </a:ext>
            </a:extLst>
          </p:cNvPr>
          <p:cNvSpPr txBox="1">
            <a:spLocks/>
          </p:cNvSpPr>
          <p:nvPr/>
        </p:nvSpPr>
        <p:spPr>
          <a:xfrm>
            <a:off x="1781551" y="3527203"/>
            <a:ext cx="953260" cy="751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 Nasional</a:t>
            </a:r>
          </a:p>
        </p:txBody>
      </p:sp>
      <p:sp>
        <p:nvSpPr>
          <p:cNvPr id="931" name="Google Shape;331;p50">
            <a:extLst>
              <a:ext uri="{FF2B5EF4-FFF2-40B4-BE49-F238E27FC236}">
                <a16:creationId xmlns:a16="http://schemas.microsoft.com/office/drawing/2014/main" id="{650851F1-F756-EE5A-D6DE-4FA37A75B684}"/>
              </a:ext>
            </a:extLst>
          </p:cNvPr>
          <p:cNvSpPr txBox="1">
            <a:spLocks/>
          </p:cNvSpPr>
          <p:nvPr/>
        </p:nvSpPr>
        <p:spPr>
          <a:xfrm>
            <a:off x="2670783" y="3658866"/>
            <a:ext cx="52704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12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932" name="Google Shape;439;p58">
            <a:extLst>
              <a:ext uri="{FF2B5EF4-FFF2-40B4-BE49-F238E27FC236}">
                <a16:creationId xmlns:a16="http://schemas.microsoft.com/office/drawing/2014/main" id="{D773EC3B-5123-B458-96AE-27683B0BD746}"/>
              </a:ext>
            </a:extLst>
          </p:cNvPr>
          <p:cNvSpPr txBox="1">
            <a:spLocks/>
          </p:cNvSpPr>
          <p:nvPr/>
        </p:nvSpPr>
        <p:spPr>
          <a:xfrm>
            <a:off x="3101420" y="3527203"/>
            <a:ext cx="953260" cy="751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 Pancasila</a:t>
            </a:r>
          </a:p>
        </p:txBody>
      </p:sp>
      <p:sp>
        <p:nvSpPr>
          <p:cNvPr id="933" name="Google Shape;331;p50">
            <a:extLst>
              <a:ext uri="{FF2B5EF4-FFF2-40B4-BE49-F238E27FC236}">
                <a16:creationId xmlns:a16="http://schemas.microsoft.com/office/drawing/2014/main" id="{B10F3317-6E72-96D7-E661-3D9210E6F5ED}"/>
              </a:ext>
            </a:extLst>
          </p:cNvPr>
          <p:cNvSpPr txBox="1">
            <a:spLocks/>
          </p:cNvSpPr>
          <p:nvPr/>
        </p:nvSpPr>
        <p:spPr>
          <a:xfrm>
            <a:off x="4012735" y="3658866"/>
            <a:ext cx="52704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13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934" name="Google Shape;439;p58">
            <a:extLst>
              <a:ext uri="{FF2B5EF4-FFF2-40B4-BE49-F238E27FC236}">
                <a16:creationId xmlns:a16="http://schemas.microsoft.com/office/drawing/2014/main" id="{2F039807-0DD7-0B38-D5CD-1AC932B9F823}"/>
              </a:ext>
            </a:extLst>
          </p:cNvPr>
          <p:cNvSpPr txBox="1">
            <a:spLocks/>
          </p:cNvSpPr>
          <p:nvPr/>
        </p:nvSpPr>
        <p:spPr>
          <a:xfrm>
            <a:off x="4443372" y="3527203"/>
            <a:ext cx="953260" cy="751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 Tarumana-gara</a:t>
            </a:r>
          </a:p>
        </p:txBody>
      </p:sp>
      <p:sp>
        <p:nvSpPr>
          <p:cNvPr id="935" name="Google Shape;331;p50">
            <a:extLst>
              <a:ext uri="{FF2B5EF4-FFF2-40B4-BE49-F238E27FC236}">
                <a16:creationId xmlns:a16="http://schemas.microsoft.com/office/drawing/2014/main" id="{3D0047BC-98A9-B1C5-9000-9AE41354E669}"/>
              </a:ext>
            </a:extLst>
          </p:cNvPr>
          <p:cNvSpPr txBox="1">
            <a:spLocks/>
          </p:cNvSpPr>
          <p:nvPr/>
        </p:nvSpPr>
        <p:spPr>
          <a:xfrm>
            <a:off x="5332604" y="3658866"/>
            <a:ext cx="52704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>
                <a:solidFill>
                  <a:srgbClr val="595959"/>
                </a:solidFill>
                <a:uFill>
                  <a:noFill/>
                </a:uFill>
              </a:rPr>
              <a:t>14</a:t>
            </a:r>
            <a:endParaRPr lang="en" sz="2000" dirty="0">
              <a:solidFill>
                <a:srgbClr val="595959"/>
              </a:solidFill>
            </a:endParaRPr>
          </a:p>
        </p:txBody>
      </p:sp>
      <p:sp>
        <p:nvSpPr>
          <p:cNvPr id="936" name="Google Shape;439;p58">
            <a:extLst>
              <a:ext uri="{FF2B5EF4-FFF2-40B4-BE49-F238E27FC236}">
                <a16:creationId xmlns:a16="http://schemas.microsoft.com/office/drawing/2014/main" id="{79B67B1E-4C97-B6D1-61D3-CBE89C99BE1A}"/>
              </a:ext>
            </a:extLst>
          </p:cNvPr>
          <p:cNvSpPr txBox="1">
            <a:spLocks/>
          </p:cNvSpPr>
          <p:nvPr/>
        </p:nvSpPr>
        <p:spPr>
          <a:xfrm>
            <a:off x="5763241" y="3527203"/>
            <a:ext cx="953260" cy="7517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Universitas Trisakti</a:t>
            </a:r>
          </a:p>
        </p:txBody>
      </p:sp>
    </p:spTree>
    <p:extLst>
      <p:ext uri="{BB962C8B-B14F-4D97-AF65-F5344CB8AC3E}">
        <p14:creationId xmlns:p14="http://schemas.microsoft.com/office/powerpoint/2010/main" val="533843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cairan Dana KJMU Sering Ngaret Kadang Sampai Tiga Bulan, Begini Curhatan  Agnes Ananda - Wartakotalive.com">
            <a:extLst>
              <a:ext uri="{FF2B5EF4-FFF2-40B4-BE49-F238E27FC236}">
                <a16:creationId xmlns:a16="http://schemas.microsoft.com/office/drawing/2014/main" id="{96D2238A-0487-ED88-AB86-9F0526ED4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922">
            <a:off x="1684605" y="3211004"/>
            <a:ext cx="2006610" cy="11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9" name="Google Shape;479;p60"/>
          <p:cNvPicPr preferRelativeResize="0"/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 rot="9455883" flipH="1">
            <a:off x="780448" y="1377541"/>
            <a:ext cx="1739410" cy="122636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60"/>
          <p:cNvSpPr txBox="1">
            <a:spLocks noGrp="1"/>
          </p:cNvSpPr>
          <p:nvPr>
            <p:ph type="title" idx="2"/>
          </p:nvPr>
        </p:nvSpPr>
        <p:spPr>
          <a:xfrm>
            <a:off x="769365" y="1515693"/>
            <a:ext cx="1787215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Rp 9.000.000</a:t>
            </a:r>
            <a:br>
              <a:rPr lang="en" sz="2000" dirty="0"/>
            </a:br>
            <a:r>
              <a:rPr lang="en" sz="1400" dirty="0"/>
              <a:t>per semester</a:t>
            </a:r>
            <a:endParaRPr sz="2000" dirty="0"/>
          </a:p>
        </p:txBody>
      </p:sp>
      <p:sp>
        <p:nvSpPr>
          <p:cNvPr id="485" name="Google Shape;485;p60"/>
          <p:cNvSpPr/>
          <p:nvPr/>
        </p:nvSpPr>
        <p:spPr>
          <a:xfrm rot="-594043">
            <a:off x="3097402" y="4114116"/>
            <a:ext cx="937065" cy="552301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6" name="Google Shape;486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3822" y="3855439"/>
            <a:ext cx="2015919" cy="101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08;p56">
            <a:extLst>
              <a:ext uri="{FF2B5EF4-FFF2-40B4-BE49-F238E27FC236}">
                <a16:creationId xmlns:a16="http://schemas.microsoft.com/office/drawing/2014/main" id="{AE0D2677-F815-4758-6C63-66CF861C04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4139" y="400636"/>
            <a:ext cx="37076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Peruntukan Dana</a:t>
            </a:r>
            <a:endParaRPr sz="2800" dirty="0"/>
          </a:p>
        </p:txBody>
      </p:sp>
      <p:sp>
        <p:nvSpPr>
          <p:cNvPr id="5" name="Google Shape;439;p58">
            <a:extLst>
              <a:ext uri="{FF2B5EF4-FFF2-40B4-BE49-F238E27FC236}">
                <a16:creationId xmlns:a16="http://schemas.microsoft.com/office/drawing/2014/main" id="{2E85E24D-DE8A-2C97-2AD5-8C49BD600FC7}"/>
              </a:ext>
            </a:extLst>
          </p:cNvPr>
          <p:cNvSpPr txBox="1">
            <a:spLocks/>
          </p:cNvSpPr>
          <p:nvPr/>
        </p:nvSpPr>
        <p:spPr>
          <a:xfrm>
            <a:off x="687897" y="1027983"/>
            <a:ext cx="1899560" cy="4114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Besaran dana:</a:t>
            </a:r>
          </a:p>
        </p:txBody>
      </p:sp>
      <p:sp>
        <p:nvSpPr>
          <p:cNvPr id="484" name="Google Shape;484;p60"/>
          <p:cNvSpPr/>
          <p:nvPr/>
        </p:nvSpPr>
        <p:spPr>
          <a:xfrm rot="-594043">
            <a:off x="1341354" y="2882160"/>
            <a:ext cx="937065" cy="552301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39;p58">
            <a:extLst>
              <a:ext uri="{FF2B5EF4-FFF2-40B4-BE49-F238E27FC236}">
                <a16:creationId xmlns:a16="http://schemas.microsoft.com/office/drawing/2014/main" id="{8B6E7BCC-16E7-0BE0-59E1-B17376313DE6}"/>
              </a:ext>
            </a:extLst>
          </p:cNvPr>
          <p:cNvSpPr txBox="1">
            <a:spLocks/>
          </p:cNvSpPr>
          <p:nvPr/>
        </p:nvSpPr>
        <p:spPr>
          <a:xfrm>
            <a:off x="4961027" y="973336"/>
            <a:ext cx="1899560" cy="4114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nn-N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Peruntukan dana:</a:t>
            </a:r>
          </a:p>
        </p:txBody>
      </p:sp>
      <p:sp>
        <p:nvSpPr>
          <p:cNvPr id="9" name="Google Shape;877;p81">
            <a:extLst>
              <a:ext uri="{FF2B5EF4-FFF2-40B4-BE49-F238E27FC236}">
                <a16:creationId xmlns:a16="http://schemas.microsoft.com/office/drawing/2014/main" id="{96690F48-1E6F-AE4E-E805-A8FCF57F6082}"/>
              </a:ext>
            </a:extLst>
          </p:cNvPr>
          <p:cNvSpPr/>
          <p:nvPr/>
        </p:nvSpPr>
        <p:spPr>
          <a:xfrm>
            <a:off x="5075202" y="1405208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78;p81">
            <a:extLst>
              <a:ext uri="{FF2B5EF4-FFF2-40B4-BE49-F238E27FC236}">
                <a16:creationId xmlns:a16="http://schemas.microsoft.com/office/drawing/2014/main" id="{EF1C1E83-6A64-114C-DDA2-9CB061BA2A1A}"/>
              </a:ext>
            </a:extLst>
          </p:cNvPr>
          <p:cNvSpPr/>
          <p:nvPr/>
        </p:nvSpPr>
        <p:spPr>
          <a:xfrm>
            <a:off x="5117277" y="1385587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39;p58">
            <a:extLst>
              <a:ext uri="{FF2B5EF4-FFF2-40B4-BE49-F238E27FC236}">
                <a16:creationId xmlns:a16="http://schemas.microsoft.com/office/drawing/2014/main" id="{0B115B4B-5EE4-B3FB-FF35-5BF51EB79FDE}"/>
              </a:ext>
            </a:extLst>
          </p:cNvPr>
          <p:cNvSpPr txBox="1">
            <a:spLocks/>
          </p:cNvSpPr>
          <p:nvPr/>
        </p:nvSpPr>
        <p:spPr>
          <a:xfrm>
            <a:off x="5538642" y="1363263"/>
            <a:ext cx="2835994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sz="1200" b="1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s-ES" sz="12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penyelenggaraan</a:t>
            </a:r>
            <a:r>
              <a:rPr lang="es-ES" sz="12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endParaRPr lang="es-ES" sz="1200" b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439;p58">
            <a:extLst>
              <a:ext uri="{FF2B5EF4-FFF2-40B4-BE49-F238E27FC236}">
                <a16:creationId xmlns:a16="http://schemas.microsoft.com/office/drawing/2014/main" id="{A918F1E4-9986-E865-61AF-33802841A1CB}"/>
              </a:ext>
            </a:extLst>
          </p:cNvPr>
          <p:cNvSpPr txBox="1">
            <a:spLocks/>
          </p:cNvSpPr>
          <p:nvPr/>
        </p:nvSpPr>
        <p:spPr>
          <a:xfrm>
            <a:off x="5538641" y="1704008"/>
            <a:ext cx="2835994" cy="3998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penyelenggaraan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dikelola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PTN/PTS</a:t>
            </a:r>
          </a:p>
        </p:txBody>
      </p:sp>
      <p:sp>
        <p:nvSpPr>
          <p:cNvPr id="15" name="Google Shape;877;p81">
            <a:extLst>
              <a:ext uri="{FF2B5EF4-FFF2-40B4-BE49-F238E27FC236}">
                <a16:creationId xmlns:a16="http://schemas.microsoft.com/office/drawing/2014/main" id="{2550D6AD-23F8-5816-C8B0-8C5F040CE71F}"/>
              </a:ext>
            </a:extLst>
          </p:cNvPr>
          <p:cNvSpPr/>
          <p:nvPr/>
        </p:nvSpPr>
        <p:spPr>
          <a:xfrm>
            <a:off x="5075202" y="2323284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78;p81">
            <a:extLst>
              <a:ext uri="{FF2B5EF4-FFF2-40B4-BE49-F238E27FC236}">
                <a16:creationId xmlns:a16="http://schemas.microsoft.com/office/drawing/2014/main" id="{945EF8B1-D717-C93C-6C6C-50B2A4A40310}"/>
              </a:ext>
            </a:extLst>
          </p:cNvPr>
          <p:cNvSpPr/>
          <p:nvPr/>
        </p:nvSpPr>
        <p:spPr>
          <a:xfrm>
            <a:off x="5117277" y="2303663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439;p58">
            <a:extLst>
              <a:ext uri="{FF2B5EF4-FFF2-40B4-BE49-F238E27FC236}">
                <a16:creationId xmlns:a16="http://schemas.microsoft.com/office/drawing/2014/main" id="{2FA0264B-031A-47AD-A01E-B26AD7F0AC2F}"/>
              </a:ext>
            </a:extLst>
          </p:cNvPr>
          <p:cNvSpPr txBox="1">
            <a:spLocks/>
          </p:cNvSpPr>
          <p:nvPr/>
        </p:nvSpPr>
        <p:spPr>
          <a:xfrm>
            <a:off x="5538642" y="2281339"/>
            <a:ext cx="2835994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sz="1200" b="1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s-ES" sz="12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pendukung</a:t>
            </a:r>
            <a:r>
              <a:rPr lang="es-ES" sz="12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personal</a:t>
            </a:r>
          </a:p>
        </p:txBody>
      </p:sp>
      <p:sp>
        <p:nvSpPr>
          <p:cNvPr id="18" name="Google Shape;439;p58">
            <a:extLst>
              <a:ext uri="{FF2B5EF4-FFF2-40B4-BE49-F238E27FC236}">
                <a16:creationId xmlns:a16="http://schemas.microsoft.com/office/drawing/2014/main" id="{7D56C2F1-D833-E1A4-5508-474D566E4DDC}"/>
              </a:ext>
            </a:extLst>
          </p:cNvPr>
          <p:cNvSpPr txBox="1">
            <a:spLocks/>
          </p:cNvSpPr>
          <p:nvPr/>
        </p:nvSpPr>
        <p:spPr>
          <a:xfrm>
            <a:off x="5538641" y="2604831"/>
            <a:ext cx="2835994" cy="1011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pendukung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personal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bantuan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hidup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berupa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buClr>
                <a:schemeClr val="dk1"/>
              </a:buClr>
              <a:buSzPts val="1100"/>
            </a:pP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buku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makanan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bergizi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transportasi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perlengkapan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peralatan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dan/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pendukung</a:t>
            </a:r>
            <a:r>
              <a:rPr lang="es-ES" sz="1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personal </a:t>
            </a:r>
            <a:r>
              <a:rPr lang="es-ES" sz="120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lainnya</a:t>
            </a:r>
            <a:endParaRPr lang="es-ES" sz="120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4"/>
          <p:cNvSpPr txBox="1">
            <a:spLocks noGrp="1"/>
          </p:cNvSpPr>
          <p:nvPr>
            <p:ph type="title"/>
          </p:nvPr>
        </p:nvSpPr>
        <p:spPr>
          <a:xfrm>
            <a:off x="1411824" y="441288"/>
            <a:ext cx="5620800" cy="4533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Kewajiban</a:t>
            </a:r>
            <a:r>
              <a:rPr lang="en-US" sz="2400" dirty="0"/>
              <a:t> </a:t>
            </a:r>
            <a:r>
              <a:rPr lang="en-US" sz="2400" dirty="0" err="1"/>
              <a:t>Penerima</a:t>
            </a:r>
            <a:endParaRPr sz="2400" dirty="0"/>
          </a:p>
        </p:txBody>
      </p:sp>
      <p:pic>
        <p:nvPicPr>
          <p:cNvPr id="765" name="Google Shape;765;p74"/>
          <p:cNvPicPr preferRelativeResize="0"/>
          <p:nvPr/>
        </p:nvPicPr>
        <p:blipFill>
          <a:blip r:embed="rId3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714337" y="3503576"/>
            <a:ext cx="2015919" cy="101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8119C2-A4AA-28DD-95BB-3578A4F836C9}"/>
              </a:ext>
            </a:extLst>
          </p:cNvPr>
          <p:cNvSpPr/>
          <p:nvPr/>
        </p:nvSpPr>
        <p:spPr>
          <a:xfrm>
            <a:off x="1466495" y="1183964"/>
            <a:ext cx="1620000" cy="144000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35340-E28F-A8E1-1939-CFD972116144}"/>
              </a:ext>
            </a:extLst>
          </p:cNvPr>
          <p:cNvSpPr/>
          <p:nvPr/>
        </p:nvSpPr>
        <p:spPr>
          <a:xfrm>
            <a:off x="3164268" y="1183964"/>
            <a:ext cx="1620000" cy="144000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6AD44-A830-0072-29D5-756BF379173D}"/>
              </a:ext>
            </a:extLst>
          </p:cNvPr>
          <p:cNvSpPr/>
          <p:nvPr/>
        </p:nvSpPr>
        <p:spPr>
          <a:xfrm>
            <a:off x="4863673" y="1183964"/>
            <a:ext cx="1620000" cy="144000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CC429-3C4B-E65B-46E9-BC44286CEA35}"/>
              </a:ext>
            </a:extLst>
          </p:cNvPr>
          <p:cNvSpPr/>
          <p:nvPr/>
        </p:nvSpPr>
        <p:spPr>
          <a:xfrm>
            <a:off x="6561446" y="1183964"/>
            <a:ext cx="1620000" cy="144000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509D7D-33C0-9546-6AF6-A46FE182F78D}"/>
              </a:ext>
            </a:extLst>
          </p:cNvPr>
          <p:cNvSpPr/>
          <p:nvPr/>
        </p:nvSpPr>
        <p:spPr>
          <a:xfrm>
            <a:off x="2093350" y="2925266"/>
            <a:ext cx="1620000" cy="144000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FD3943-9335-7061-FC17-A56D39B6A0D1}"/>
              </a:ext>
            </a:extLst>
          </p:cNvPr>
          <p:cNvSpPr/>
          <p:nvPr/>
        </p:nvSpPr>
        <p:spPr>
          <a:xfrm>
            <a:off x="3791123" y="2925266"/>
            <a:ext cx="1620000" cy="144000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074811-717A-E1BC-619D-3B5D29B4001F}"/>
              </a:ext>
            </a:extLst>
          </p:cNvPr>
          <p:cNvSpPr/>
          <p:nvPr/>
        </p:nvSpPr>
        <p:spPr>
          <a:xfrm>
            <a:off x="5490528" y="2925266"/>
            <a:ext cx="1620000" cy="144000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697F17-52A2-0620-D173-7A5F361D38E8}"/>
              </a:ext>
            </a:extLst>
          </p:cNvPr>
          <p:cNvSpPr/>
          <p:nvPr/>
        </p:nvSpPr>
        <p:spPr>
          <a:xfrm>
            <a:off x="2053499" y="985964"/>
            <a:ext cx="396000" cy="3960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E3185C-BB11-83F1-981F-EC61ADB1CD8B}"/>
              </a:ext>
            </a:extLst>
          </p:cNvPr>
          <p:cNvSpPr/>
          <p:nvPr/>
        </p:nvSpPr>
        <p:spPr>
          <a:xfrm>
            <a:off x="3788678" y="985964"/>
            <a:ext cx="396000" cy="3960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324589-C0F2-3955-617B-648B5C0157B5}"/>
              </a:ext>
            </a:extLst>
          </p:cNvPr>
          <p:cNvSpPr/>
          <p:nvPr/>
        </p:nvSpPr>
        <p:spPr>
          <a:xfrm>
            <a:off x="5470845" y="985964"/>
            <a:ext cx="396000" cy="3960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C58B24-B954-7295-81DE-869D079911C8}"/>
              </a:ext>
            </a:extLst>
          </p:cNvPr>
          <p:cNvSpPr/>
          <p:nvPr/>
        </p:nvSpPr>
        <p:spPr>
          <a:xfrm>
            <a:off x="7206024" y="985964"/>
            <a:ext cx="396000" cy="3960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27D9F1-A0D9-A6FF-FA49-D00877342FC7}"/>
              </a:ext>
            </a:extLst>
          </p:cNvPr>
          <p:cNvSpPr/>
          <p:nvPr/>
        </p:nvSpPr>
        <p:spPr>
          <a:xfrm>
            <a:off x="2683207" y="2740106"/>
            <a:ext cx="396000" cy="3960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4F99EE-F67E-DE1B-8FCC-60EAD588C4D1}"/>
              </a:ext>
            </a:extLst>
          </p:cNvPr>
          <p:cNvSpPr/>
          <p:nvPr/>
        </p:nvSpPr>
        <p:spPr>
          <a:xfrm>
            <a:off x="4365374" y="2740106"/>
            <a:ext cx="396000" cy="3960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9D19A6-B697-A19B-B603-5BEC2FC1ED20}"/>
              </a:ext>
            </a:extLst>
          </p:cNvPr>
          <p:cNvSpPr/>
          <p:nvPr/>
        </p:nvSpPr>
        <p:spPr>
          <a:xfrm>
            <a:off x="6100553" y="2740106"/>
            <a:ext cx="396000" cy="3960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439;p58">
            <a:extLst>
              <a:ext uri="{FF2B5EF4-FFF2-40B4-BE49-F238E27FC236}">
                <a16:creationId xmlns:a16="http://schemas.microsoft.com/office/drawing/2014/main" id="{D7E04716-63D5-59FA-DF24-382B43869F09}"/>
              </a:ext>
            </a:extLst>
          </p:cNvPr>
          <p:cNvSpPr txBox="1">
            <a:spLocks/>
          </p:cNvSpPr>
          <p:nvPr/>
        </p:nvSpPr>
        <p:spPr>
          <a:xfrm>
            <a:off x="1514969" y="1350636"/>
            <a:ext cx="1476000" cy="1043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Menaati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seluruh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ketentuan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perundang-undangan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439;p58">
            <a:extLst>
              <a:ext uri="{FF2B5EF4-FFF2-40B4-BE49-F238E27FC236}">
                <a16:creationId xmlns:a16="http://schemas.microsoft.com/office/drawing/2014/main" id="{98E0D0E4-BBA8-D37C-DBB8-D176394FDAC4}"/>
              </a:ext>
            </a:extLst>
          </p:cNvPr>
          <p:cNvSpPr txBox="1">
            <a:spLocks/>
          </p:cNvSpPr>
          <p:nvPr/>
        </p:nvSpPr>
        <p:spPr>
          <a:xfrm>
            <a:off x="3216364" y="1350636"/>
            <a:ext cx="1476000" cy="1043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Menjaga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menjunjung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citra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Pemprov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Google Shape;439;p58">
            <a:extLst>
              <a:ext uri="{FF2B5EF4-FFF2-40B4-BE49-F238E27FC236}">
                <a16:creationId xmlns:a16="http://schemas.microsoft.com/office/drawing/2014/main" id="{7271ECA4-CB69-BAEC-EABF-150E7FB760FD}"/>
              </a:ext>
            </a:extLst>
          </p:cNvPr>
          <p:cNvSpPr txBox="1">
            <a:spLocks/>
          </p:cNvSpPr>
          <p:nvPr/>
        </p:nvSpPr>
        <p:spPr>
          <a:xfrm>
            <a:off x="4908866" y="1350636"/>
            <a:ext cx="1476000" cy="1043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Mengikuti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perkuliahan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program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dipilih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oogle Shape;439;p58">
            <a:extLst>
              <a:ext uri="{FF2B5EF4-FFF2-40B4-BE49-F238E27FC236}">
                <a16:creationId xmlns:a16="http://schemas.microsoft.com/office/drawing/2014/main" id="{5824B6D8-21E5-DF6A-DE1C-2CC99D9E3A94}"/>
              </a:ext>
            </a:extLst>
          </p:cNvPr>
          <p:cNvSpPr txBox="1">
            <a:spLocks/>
          </p:cNvSpPr>
          <p:nvPr/>
        </p:nvSpPr>
        <p:spPr>
          <a:xfrm>
            <a:off x="6610261" y="1350636"/>
            <a:ext cx="1476000" cy="1043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Menyelesaikan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jangka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9" name="Google Shape;439;p58">
            <a:extLst>
              <a:ext uri="{FF2B5EF4-FFF2-40B4-BE49-F238E27FC236}">
                <a16:creationId xmlns:a16="http://schemas.microsoft.com/office/drawing/2014/main" id="{F5A25807-DAD9-ED6D-68DF-784DB3C0DBD5}"/>
              </a:ext>
            </a:extLst>
          </p:cNvPr>
          <p:cNvSpPr txBox="1">
            <a:spLocks/>
          </p:cNvSpPr>
          <p:nvPr/>
        </p:nvSpPr>
        <p:spPr>
          <a:xfrm>
            <a:off x="2034413" y="3074685"/>
            <a:ext cx="1696624" cy="1043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Pengabdian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5725" indent="-85725" algn="ctr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PT  </a:t>
            </a:r>
          </a:p>
          <a:p>
            <a:pPr marL="85725" indent="-85725" algn="ctr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Melaporkan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Pemprov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5725" indent="-85725" algn="ctr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Surat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pernyataan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kesanggupan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Google Shape;439;p58">
            <a:extLst>
              <a:ext uri="{FF2B5EF4-FFF2-40B4-BE49-F238E27FC236}">
                <a16:creationId xmlns:a16="http://schemas.microsoft.com/office/drawing/2014/main" id="{FA73AE11-E233-8846-A0C3-AEE23CC7480C}"/>
              </a:ext>
            </a:extLst>
          </p:cNvPr>
          <p:cNvSpPr txBox="1">
            <a:spLocks/>
          </p:cNvSpPr>
          <p:nvPr/>
        </p:nvSpPr>
        <p:spPr>
          <a:xfrm>
            <a:off x="3665881" y="3074685"/>
            <a:ext cx="1824060" cy="1222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Laporan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tertulis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Gubernur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5725" indent="-85725" algn="ctr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Prestasi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akademik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semester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melampirkan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fotokopi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KHS</a:t>
            </a:r>
          </a:p>
          <a:p>
            <a:pPr marL="85725" indent="-85725" algn="ctr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Setelah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menyelesaikan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Google Shape;439;p58">
            <a:extLst>
              <a:ext uri="{FF2B5EF4-FFF2-40B4-BE49-F238E27FC236}">
                <a16:creationId xmlns:a16="http://schemas.microsoft.com/office/drawing/2014/main" id="{9DEFD6F8-7CB1-87ED-BBB5-29788FA1C830}"/>
              </a:ext>
            </a:extLst>
          </p:cNvPr>
          <p:cNvSpPr txBox="1">
            <a:spLocks/>
          </p:cNvSpPr>
          <p:nvPr/>
        </p:nvSpPr>
        <p:spPr>
          <a:xfrm>
            <a:off x="5428484" y="3074685"/>
            <a:ext cx="1748033" cy="1222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Mengikuti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pelatihan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seminar dan/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lain yang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menunjang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kompetensi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36" name="Graphic 735" descr="Checkmark with solid fill">
            <a:extLst>
              <a:ext uri="{FF2B5EF4-FFF2-40B4-BE49-F238E27FC236}">
                <a16:creationId xmlns:a16="http://schemas.microsoft.com/office/drawing/2014/main" id="{7D66FCAD-31E8-18E4-2843-33FE7CFA8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8937" y="1020762"/>
            <a:ext cx="326405" cy="326405"/>
          </a:xfrm>
          <a:prstGeom prst="rect">
            <a:avLst/>
          </a:prstGeom>
        </p:spPr>
      </p:pic>
      <p:pic>
        <p:nvPicPr>
          <p:cNvPr id="737" name="Graphic 736" descr="Checkmark with solid fill">
            <a:extLst>
              <a:ext uri="{FF2B5EF4-FFF2-40B4-BE49-F238E27FC236}">
                <a16:creationId xmlns:a16="http://schemas.microsoft.com/office/drawing/2014/main" id="{6A0A50A3-7D03-8450-65C6-BAD59F0F8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8327" y="1020762"/>
            <a:ext cx="326405" cy="326405"/>
          </a:xfrm>
          <a:prstGeom prst="rect">
            <a:avLst/>
          </a:prstGeom>
        </p:spPr>
      </p:pic>
      <p:pic>
        <p:nvPicPr>
          <p:cNvPr id="738" name="Graphic 737" descr="Checkmark with solid fill">
            <a:extLst>
              <a:ext uri="{FF2B5EF4-FFF2-40B4-BE49-F238E27FC236}">
                <a16:creationId xmlns:a16="http://schemas.microsoft.com/office/drawing/2014/main" id="{A0BE694E-CE7E-5030-8A42-C2547EB88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6619" y="1020762"/>
            <a:ext cx="326405" cy="326405"/>
          </a:xfrm>
          <a:prstGeom prst="rect">
            <a:avLst/>
          </a:prstGeom>
        </p:spPr>
      </p:pic>
      <p:pic>
        <p:nvPicPr>
          <p:cNvPr id="739" name="Graphic 738" descr="Checkmark with solid fill">
            <a:extLst>
              <a:ext uri="{FF2B5EF4-FFF2-40B4-BE49-F238E27FC236}">
                <a16:creationId xmlns:a16="http://schemas.microsoft.com/office/drawing/2014/main" id="{6EBC89A7-2EAE-9EC9-F290-2CDE46C21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0821" y="1020762"/>
            <a:ext cx="326405" cy="326405"/>
          </a:xfrm>
          <a:prstGeom prst="rect">
            <a:avLst/>
          </a:prstGeom>
        </p:spPr>
      </p:pic>
      <p:pic>
        <p:nvPicPr>
          <p:cNvPr id="740" name="Graphic 739" descr="Checkmark with solid fill">
            <a:extLst>
              <a:ext uri="{FF2B5EF4-FFF2-40B4-BE49-F238E27FC236}">
                <a16:creationId xmlns:a16="http://schemas.microsoft.com/office/drawing/2014/main" id="{60395B93-D95E-F711-2E8D-F1DA39748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0872" y="2774904"/>
            <a:ext cx="326405" cy="326405"/>
          </a:xfrm>
          <a:prstGeom prst="rect">
            <a:avLst/>
          </a:prstGeom>
        </p:spPr>
      </p:pic>
      <p:pic>
        <p:nvPicPr>
          <p:cNvPr id="741" name="Graphic 740" descr="Checkmark with solid fill">
            <a:extLst>
              <a:ext uri="{FF2B5EF4-FFF2-40B4-BE49-F238E27FC236}">
                <a16:creationId xmlns:a16="http://schemas.microsoft.com/office/drawing/2014/main" id="{6A855CDE-0131-BA9F-EDFB-C649D54A8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0171" y="2774904"/>
            <a:ext cx="326405" cy="326405"/>
          </a:xfrm>
          <a:prstGeom prst="rect">
            <a:avLst/>
          </a:prstGeom>
        </p:spPr>
      </p:pic>
      <p:pic>
        <p:nvPicPr>
          <p:cNvPr id="742" name="Graphic 741" descr="Checkmark with solid fill">
            <a:extLst>
              <a:ext uri="{FF2B5EF4-FFF2-40B4-BE49-F238E27FC236}">
                <a16:creationId xmlns:a16="http://schemas.microsoft.com/office/drawing/2014/main" id="{7EFEA236-93F0-902E-23A7-B413DEBF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7813" y="2774904"/>
            <a:ext cx="326405" cy="32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8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4"/>
          <p:cNvSpPr txBox="1">
            <a:spLocks noGrp="1"/>
          </p:cNvSpPr>
          <p:nvPr>
            <p:ph type="title"/>
          </p:nvPr>
        </p:nvSpPr>
        <p:spPr>
          <a:xfrm>
            <a:off x="1411824" y="441288"/>
            <a:ext cx="5620800" cy="4533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Larangan</a:t>
            </a:r>
            <a:r>
              <a:rPr lang="en-US" sz="2400" dirty="0"/>
              <a:t> </a:t>
            </a:r>
            <a:r>
              <a:rPr lang="en-US" sz="2400" dirty="0" err="1"/>
              <a:t>Penerima</a:t>
            </a:r>
            <a:endParaRPr sz="2400" dirty="0"/>
          </a:p>
        </p:txBody>
      </p:sp>
      <p:pic>
        <p:nvPicPr>
          <p:cNvPr id="765" name="Google Shape;765;p74"/>
          <p:cNvPicPr preferRelativeResize="0"/>
          <p:nvPr/>
        </p:nvPicPr>
        <p:blipFill>
          <a:blip r:embed="rId3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714337" y="3503576"/>
            <a:ext cx="2015919" cy="101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8119C2-A4AA-28DD-95BB-3578A4F836C9}"/>
              </a:ext>
            </a:extLst>
          </p:cNvPr>
          <p:cNvSpPr/>
          <p:nvPr/>
        </p:nvSpPr>
        <p:spPr>
          <a:xfrm>
            <a:off x="1466495" y="1183964"/>
            <a:ext cx="1620000" cy="144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35340-E28F-A8E1-1939-CFD972116144}"/>
              </a:ext>
            </a:extLst>
          </p:cNvPr>
          <p:cNvSpPr/>
          <p:nvPr/>
        </p:nvSpPr>
        <p:spPr>
          <a:xfrm>
            <a:off x="3164268" y="1183964"/>
            <a:ext cx="1620000" cy="144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6AD44-A830-0072-29D5-756BF379173D}"/>
              </a:ext>
            </a:extLst>
          </p:cNvPr>
          <p:cNvSpPr/>
          <p:nvPr/>
        </p:nvSpPr>
        <p:spPr>
          <a:xfrm>
            <a:off x="4863673" y="1183964"/>
            <a:ext cx="1620000" cy="144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CC429-3C4B-E65B-46E9-BC44286CEA35}"/>
              </a:ext>
            </a:extLst>
          </p:cNvPr>
          <p:cNvSpPr/>
          <p:nvPr/>
        </p:nvSpPr>
        <p:spPr>
          <a:xfrm>
            <a:off x="6561446" y="1183964"/>
            <a:ext cx="1620000" cy="144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509D7D-33C0-9546-6AF6-A46FE182F78D}"/>
              </a:ext>
            </a:extLst>
          </p:cNvPr>
          <p:cNvSpPr/>
          <p:nvPr/>
        </p:nvSpPr>
        <p:spPr>
          <a:xfrm>
            <a:off x="2093350" y="2925266"/>
            <a:ext cx="1620000" cy="144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FD3943-9335-7061-FC17-A56D39B6A0D1}"/>
              </a:ext>
            </a:extLst>
          </p:cNvPr>
          <p:cNvSpPr/>
          <p:nvPr/>
        </p:nvSpPr>
        <p:spPr>
          <a:xfrm>
            <a:off x="3791123" y="2925266"/>
            <a:ext cx="1620000" cy="144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074811-717A-E1BC-619D-3B5D29B4001F}"/>
              </a:ext>
            </a:extLst>
          </p:cNvPr>
          <p:cNvSpPr/>
          <p:nvPr/>
        </p:nvSpPr>
        <p:spPr>
          <a:xfrm>
            <a:off x="5490528" y="2925266"/>
            <a:ext cx="1620000" cy="144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697F17-52A2-0620-D173-7A5F361D38E8}"/>
              </a:ext>
            </a:extLst>
          </p:cNvPr>
          <p:cNvSpPr/>
          <p:nvPr/>
        </p:nvSpPr>
        <p:spPr>
          <a:xfrm>
            <a:off x="2053499" y="985964"/>
            <a:ext cx="396000" cy="396000"/>
          </a:xfrm>
          <a:prstGeom prst="ellipse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E3185C-BB11-83F1-981F-EC61ADB1CD8B}"/>
              </a:ext>
            </a:extLst>
          </p:cNvPr>
          <p:cNvSpPr/>
          <p:nvPr/>
        </p:nvSpPr>
        <p:spPr>
          <a:xfrm>
            <a:off x="3788678" y="985964"/>
            <a:ext cx="396000" cy="396000"/>
          </a:xfrm>
          <a:prstGeom prst="ellipse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324589-C0F2-3955-617B-648B5C0157B5}"/>
              </a:ext>
            </a:extLst>
          </p:cNvPr>
          <p:cNvSpPr/>
          <p:nvPr/>
        </p:nvSpPr>
        <p:spPr>
          <a:xfrm>
            <a:off x="5470845" y="985964"/>
            <a:ext cx="396000" cy="396000"/>
          </a:xfrm>
          <a:prstGeom prst="ellipse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C58B24-B954-7295-81DE-869D079911C8}"/>
              </a:ext>
            </a:extLst>
          </p:cNvPr>
          <p:cNvSpPr/>
          <p:nvPr/>
        </p:nvSpPr>
        <p:spPr>
          <a:xfrm>
            <a:off x="7206024" y="985964"/>
            <a:ext cx="396000" cy="396000"/>
          </a:xfrm>
          <a:prstGeom prst="ellipse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27D9F1-A0D9-A6FF-FA49-D00877342FC7}"/>
              </a:ext>
            </a:extLst>
          </p:cNvPr>
          <p:cNvSpPr/>
          <p:nvPr/>
        </p:nvSpPr>
        <p:spPr>
          <a:xfrm>
            <a:off x="2683207" y="2740106"/>
            <a:ext cx="396000" cy="396000"/>
          </a:xfrm>
          <a:prstGeom prst="ellipse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4F99EE-F67E-DE1B-8FCC-60EAD588C4D1}"/>
              </a:ext>
            </a:extLst>
          </p:cNvPr>
          <p:cNvSpPr/>
          <p:nvPr/>
        </p:nvSpPr>
        <p:spPr>
          <a:xfrm>
            <a:off x="4365374" y="2740106"/>
            <a:ext cx="396000" cy="396000"/>
          </a:xfrm>
          <a:prstGeom prst="ellipse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9D19A6-B697-A19B-B603-5BEC2FC1ED20}"/>
              </a:ext>
            </a:extLst>
          </p:cNvPr>
          <p:cNvSpPr/>
          <p:nvPr/>
        </p:nvSpPr>
        <p:spPr>
          <a:xfrm>
            <a:off x="6100553" y="2740106"/>
            <a:ext cx="396000" cy="396000"/>
          </a:xfrm>
          <a:prstGeom prst="ellipse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439;p58">
            <a:extLst>
              <a:ext uri="{FF2B5EF4-FFF2-40B4-BE49-F238E27FC236}">
                <a16:creationId xmlns:a16="http://schemas.microsoft.com/office/drawing/2014/main" id="{D7E04716-63D5-59FA-DF24-382B43869F09}"/>
              </a:ext>
            </a:extLst>
          </p:cNvPr>
          <p:cNvSpPr txBox="1">
            <a:spLocks/>
          </p:cNvSpPr>
          <p:nvPr/>
        </p:nvSpPr>
        <p:spPr>
          <a:xfrm>
            <a:off x="1514969" y="1350636"/>
            <a:ext cx="1476000" cy="1043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fi-FI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Berhenti atas permintaan sendiri sebagai mahasiswa </a:t>
            </a:r>
          </a:p>
        </p:txBody>
      </p:sp>
      <p:sp>
        <p:nvSpPr>
          <p:cNvPr id="26" name="Google Shape;439;p58">
            <a:extLst>
              <a:ext uri="{FF2B5EF4-FFF2-40B4-BE49-F238E27FC236}">
                <a16:creationId xmlns:a16="http://schemas.microsoft.com/office/drawing/2014/main" id="{98E0D0E4-BBA8-D37C-DBB8-D176394FDAC4}"/>
              </a:ext>
            </a:extLst>
          </p:cNvPr>
          <p:cNvSpPr txBox="1">
            <a:spLocks/>
          </p:cNvSpPr>
          <p:nvPr/>
        </p:nvSpPr>
        <p:spPr>
          <a:xfrm>
            <a:off x="3216364" y="1350636"/>
            <a:ext cx="1476000" cy="1043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akademik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Google Shape;439;p58">
            <a:extLst>
              <a:ext uri="{FF2B5EF4-FFF2-40B4-BE49-F238E27FC236}">
                <a16:creationId xmlns:a16="http://schemas.microsoft.com/office/drawing/2014/main" id="{7271ECA4-CB69-BAEC-EABF-150E7FB760FD}"/>
              </a:ext>
            </a:extLst>
          </p:cNvPr>
          <p:cNvSpPr txBox="1">
            <a:spLocks/>
          </p:cNvSpPr>
          <p:nvPr/>
        </p:nvSpPr>
        <p:spPr>
          <a:xfrm>
            <a:off x="4908866" y="1350636"/>
            <a:ext cx="1476000" cy="1043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Melalaikan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dan/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sengaja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memperpanjang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oogle Shape;439;p58">
            <a:extLst>
              <a:ext uri="{FF2B5EF4-FFF2-40B4-BE49-F238E27FC236}">
                <a16:creationId xmlns:a16="http://schemas.microsoft.com/office/drawing/2014/main" id="{5824B6D8-21E5-DF6A-DE1C-2CC99D9E3A94}"/>
              </a:ext>
            </a:extLst>
          </p:cNvPr>
          <p:cNvSpPr txBox="1">
            <a:spLocks/>
          </p:cNvSpPr>
          <p:nvPr/>
        </p:nvSpPr>
        <p:spPr>
          <a:xfrm>
            <a:off x="6610261" y="1350636"/>
            <a:ext cx="1476000" cy="1043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Melanggar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kewajiban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larangan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berlaku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PTN/PTS</a:t>
            </a:r>
          </a:p>
        </p:txBody>
      </p:sp>
      <p:sp>
        <p:nvSpPr>
          <p:cNvPr id="29" name="Google Shape;439;p58">
            <a:extLst>
              <a:ext uri="{FF2B5EF4-FFF2-40B4-BE49-F238E27FC236}">
                <a16:creationId xmlns:a16="http://schemas.microsoft.com/office/drawing/2014/main" id="{F5A25807-DAD9-ED6D-68DF-784DB3C0DBD5}"/>
              </a:ext>
            </a:extLst>
          </p:cNvPr>
          <p:cNvSpPr txBox="1">
            <a:spLocks/>
          </p:cNvSpPr>
          <p:nvPr/>
        </p:nvSpPr>
        <p:spPr>
          <a:xfrm>
            <a:off x="2034413" y="3074685"/>
            <a:ext cx="1696624" cy="1043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Pindah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dipilih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Google Shape;439;p58">
            <a:extLst>
              <a:ext uri="{FF2B5EF4-FFF2-40B4-BE49-F238E27FC236}">
                <a16:creationId xmlns:a16="http://schemas.microsoft.com/office/drawing/2014/main" id="{FA73AE11-E233-8846-A0C3-AEE23CC7480C}"/>
              </a:ext>
            </a:extLst>
          </p:cNvPr>
          <p:cNvSpPr txBox="1">
            <a:spLocks/>
          </p:cNvSpPr>
          <p:nvPr/>
        </p:nvSpPr>
        <p:spPr>
          <a:xfrm>
            <a:off x="3691048" y="3074685"/>
            <a:ext cx="1824060" cy="1222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Selama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semester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berturut-turut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mendapat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IPK: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PTN → di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bawah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IPK yang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ditetapkan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PTN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PTS → di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bawah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3,0 (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di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bawah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2,75 (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eksakta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1" name="Google Shape;439;p58">
            <a:extLst>
              <a:ext uri="{FF2B5EF4-FFF2-40B4-BE49-F238E27FC236}">
                <a16:creationId xmlns:a16="http://schemas.microsoft.com/office/drawing/2014/main" id="{9DEFD6F8-7CB1-87ED-BBB5-29788FA1C830}"/>
              </a:ext>
            </a:extLst>
          </p:cNvPr>
          <p:cNvSpPr txBox="1">
            <a:spLocks/>
          </p:cNvSpPr>
          <p:nvPr/>
        </p:nvSpPr>
        <p:spPr>
          <a:xfrm>
            <a:off x="5428484" y="3074685"/>
            <a:ext cx="1748033" cy="1222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Menerima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bantuan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personal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Pusat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Daerah</a:t>
            </a:r>
          </a:p>
        </p:txBody>
      </p:sp>
      <p:pic>
        <p:nvPicPr>
          <p:cNvPr id="4" name="Graphic 3" descr="Close with solid fill">
            <a:extLst>
              <a:ext uri="{FF2B5EF4-FFF2-40B4-BE49-F238E27FC236}">
                <a16:creationId xmlns:a16="http://schemas.microsoft.com/office/drawing/2014/main" id="{AFF44155-429E-FB94-9A11-CFEE4BFAF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8341" y="1011535"/>
            <a:ext cx="344858" cy="344858"/>
          </a:xfrm>
          <a:prstGeom prst="rect">
            <a:avLst/>
          </a:prstGeom>
        </p:spPr>
      </p:pic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8EC28500-6100-7004-32FB-D6D2969DD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8846" y="1011535"/>
            <a:ext cx="344858" cy="344858"/>
          </a:xfrm>
          <a:prstGeom prst="rect">
            <a:avLst/>
          </a:prstGeom>
        </p:spPr>
      </p:pic>
      <p:pic>
        <p:nvPicPr>
          <p:cNvPr id="14" name="Graphic 13" descr="Close with solid fill">
            <a:extLst>
              <a:ext uri="{FF2B5EF4-FFF2-40B4-BE49-F238E27FC236}">
                <a16:creationId xmlns:a16="http://schemas.microsoft.com/office/drawing/2014/main" id="{1862C89B-81ED-879C-C0AE-240C92053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4840" y="1011535"/>
            <a:ext cx="344858" cy="344858"/>
          </a:xfrm>
          <a:prstGeom prst="rect">
            <a:avLst/>
          </a:prstGeom>
        </p:spPr>
      </p:pic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CF509C5E-524E-4CE9-7A50-3526A0E5A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1595" y="1011535"/>
            <a:ext cx="344858" cy="344858"/>
          </a:xfrm>
          <a:prstGeom prst="rect">
            <a:avLst/>
          </a:prstGeom>
        </p:spPr>
      </p:pic>
      <p:pic>
        <p:nvPicPr>
          <p:cNvPr id="18" name="Graphic 17" descr="Close with solid fill">
            <a:extLst>
              <a:ext uri="{FF2B5EF4-FFF2-40B4-BE49-F238E27FC236}">
                <a16:creationId xmlns:a16="http://schemas.microsoft.com/office/drawing/2014/main" id="{51DC7058-BF46-D3A6-646A-C861DB9EA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111" y="2765677"/>
            <a:ext cx="344858" cy="344858"/>
          </a:xfrm>
          <a:prstGeom prst="rect">
            <a:avLst/>
          </a:prstGeom>
        </p:spPr>
      </p:pic>
      <p:pic>
        <p:nvPicPr>
          <p:cNvPr id="20" name="Graphic 19" descr="Close with solid fill">
            <a:extLst>
              <a:ext uri="{FF2B5EF4-FFF2-40B4-BE49-F238E27FC236}">
                <a16:creationId xmlns:a16="http://schemas.microsoft.com/office/drawing/2014/main" id="{BFC7A8CD-743B-E5AA-EA77-2B6E83B7F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061" y="2765677"/>
            <a:ext cx="344858" cy="344858"/>
          </a:xfrm>
          <a:prstGeom prst="rect">
            <a:avLst/>
          </a:prstGeom>
        </p:spPr>
      </p:pic>
      <p:pic>
        <p:nvPicPr>
          <p:cNvPr id="22" name="Graphic 21" descr="Close with solid fill">
            <a:extLst>
              <a:ext uri="{FF2B5EF4-FFF2-40B4-BE49-F238E27FC236}">
                <a16:creationId xmlns:a16="http://schemas.microsoft.com/office/drawing/2014/main" id="{884FDEE6-9D13-6545-98E8-2CBE263C6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3046" y="2765677"/>
            <a:ext cx="344858" cy="3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4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28;p50">
            <a:extLst>
              <a:ext uri="{FF2B5EF4-FFF2-40B4-BE49-F238E27FC236}">
                <a16:creationId xmlns:a16="http://schemas.microsoft.com/office/drawing/2014/main" id="{353344FE-5C7F-E879-357A-E78BDED3D662}"/>
              </a:ext>
            </a:extLst>
          </p:cNvPr>
          <p:cNvSpPr txBox="1">
            <a:spLocks/>
          </p:cNvSpPr>
          <p:nvPr/>
        </p:nvSpPr>
        <p:spPr>
          <a:xfrm>
            <a:off x="319177" y="262606"/>
            <a:ext cx="71685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>
                <a:solidFill>
                  <a:schemeClr val="accent2"/>
                </a:solidFill>
                <a:latin typeface="Concert One" pitchFamily="2" charset="0"/>
              </a:rPr>
              <a:t>Jumlah</a:t>
            </a:r>
            <a:r>
              <a:rPr lang="en-US" sz="2800" dirty="0">
                <a:solidFill>
                  <a:schemeClr val="accent2"/>
                </a:solidFill>
                <a:latin typeface="Concert One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Concert One" pitchFamily="2" charset="0"/>
              </a:rPr>
              <a:t>Penerima</a:t>
            </a:r>
            <a:r>
              <a:rPr lang="en-US" sz="2800" dirty="0">
                <a:solidFill>
                  <a:schemeClr val="accent2"/>
                </a:solidFill>
                <a:latin typeface="Concert One" pitchFamily="2" charset="0"/>
              </a:rPr>
              <a:t> KJMU </a:t>
            </a:r>
            <a:r>
              <a:rPr lang="en-US" sz="2800" dirty="0" err="1">
                <a:solidFill>
                  <a:schemeClr val="accent2"/>
                </a:solidFill>
                <a:latin typeface="Concert One" pitchFamily="2" charset="0"/>
              </a:rPr>
              <a:t>Tahun</a:t>
            </a:r>
            <a:r>
              <a:rPr lang="en-US" sz="2800" dirty="0">
                <a:solidFill>
                  <a:schemeClr val="accent2"/>
                </a:solidFill>
                <a:latin typeface="Concert One" pitchFamily="2" charset="0"/>
              </a:rPr>
              <a:t> 2016-2022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9B6BFD4-005F-89C1-5928-618E0EB2E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402576"/>
              </p:ext>
            </p:extLst>
          </p:nvPr>
        </p:nvGraphicFramePr>
        <p:xfrm>
          <a:off x="529903" y="965084"/>
          <a:ext cx="8077201" cy="369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8256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73"/>
          <p:cNvSpPr txBox="1">
            <a:spLocks noGrp="1"/>
          </p:cNvSpPr>
          <p:nvPr>
            <p:ph type="title"/>
          </p:nvPr>
        </p:nvSpPr>
        <p:spPr>
          <a:xfrm>
            <a:off x="729842" y="494950"/>
            <a:ext cx="3354683" cy="1158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Mekanisme</a:t>
            </a:r>
            <a:r>
              <a:rPr lang="en-US" dirty="0"/>
              <a:t> dan Timeline </a:t>
            </a:r>
            <a:r>
              <a:rPr lang="en-US" dirty="0" err="1"/>
              <a:t>Pendataan</a:t>
            </a:r>
            <a:r>
              <a:rPr lang="en-US" dirty="0"/>
              <a:t> KJMU</a:t>
            </a:r>
            <a:endParaRPr dirty="0"/>
          </a:p>
        </p:txBody>
      </p:sp>
      <p:sp>
        <p:nvSpPr>
          <p:cNvPr id="722" name="Google Shape;722;p73"/>
          <p:cNvSpPr txBox="1">
            <a:spLocks noGrp="1"/>
          </p:cNvSpPr>
          <p:nvPr>
            <p:ph type="subTitle" idx="4294967295"/>
          </p:nvPr>
        </p:nvSpPr>
        <p:spPr>
          <a:xfrm>
            <a:off x="6554666" y="1896775"/>
            <a:ext cx="19776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Persetujuan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Kepala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Sekolah</a:t>
            </a:r>
            <a:endParaRPr lang="en-US" sz="12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3" name="Google Shape;723;p73"/>
          <p:cNvSpPr txBox="1">
            <a:spLocks noGrp="1"/>
          </p:cNvSpPr>
          <p:nvPr>
            <p:ph type="subTitle" idx="4294967295"/>
          </p:nvPr>
        </p:nvSpPr>
        <p:spPr>
          <a:xfrm>
            <a:off x="2171145" y="1900051"/>
            <a:ext cx="1977600" cy="14257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Pendataan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calon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penerima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9388" lvl="0" indent="-179388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AutoNum type="arabicPeriod"/>
            </a:pP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Calon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penerima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menyerahkan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berkas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pendaftaran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sekolah</a:t>
            </a:r>
            <a:endParaRPr lang="en-US" sz="12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9388" indent="-179388">
              <a:buClr>
                <a:schemeClr val="tx1"/>
              </a:buClr>
              <a:buSzPct val="90000"/>
              <a:buFont typeface="Roboto Mono Medium"/>
              <a:buAutoNum type="arabicPeriod"/>
            </a:pPr>
            <a:r>
              <a:rPr lang="nb-NO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Sekolah menginput data calon penerima ke dalam sistem KJMU</a:t>
            </a:r>
          </a:p>
        </p:txBody>
      </p:sp>
      <p:sp>
        <p:nvSpPr>
          <p:cNvPr id="725" name="Google Shape;725;p73"/>
          <p:cNvSpPr txBox="1">
            <a:spLocks noGrp="1"/>
          </p:cNvSpPr>
          <p:nvPr>
            <p:ph type="subTitle" idx="4294967295"/>
          </p:nvPr>
        </p:nvSpPr>
        <p:spPr>
          <a:xfrm>
            <a:off x="6554666" y="2765738"/>
            <a:ext cx="19776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Verifikasi</a:t>
            </a:r>
            <a:r>
              <a:rPr lang="es-E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s-E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persetujuan</a:t>
            </a:r>
            <a:r>
              <a:rPr lang="es-E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Kepala</a:t>
            </a:r>
            <a:r>
              <a:rPr lang="es-E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Dinas </a:t>
            </a:r>
            <a:r>
              <a:rPr lang="es-E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endParaRPr lang="es-ES" sz="12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6" name="Google Shape;726;p73"/>
          <p:cNvSpPr txBox="1">
            <a:spLocks noGrp="1"/>
          </p:cNvSpPr>
          <p:nvPr>
            <p:ph type="subTitle" idx="4294967295"/>
          </p:nvPr>
        </p:nvSpPr>
        <p:spPr>
          <a:xfrm>
            <a:off x="6554666" y="3634700"/>
            <a:ext cx="19776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Penetapan penerima melalui Keputusan Gubernur</a:t>
            </a:r>
          </a:p>
        </p:txBody>
      </p:sp>
      <p:sp>
        <p:nvSpPr>
          <p:cNvPr id="727" name="Google Shape;727;p73"/>
          <p:cNvSpPr txBox="1">
            <a:spLocks noGrp="1"/>
          </p:cNvSpPr>
          <p:nvPr>
            <p:ph type="subTitle" idx="4294967295"/>
          </p:nvPr>
        </p:nvSpPr>
        <p:spPr>
          <a:xfrm>
            <a:off x="500333" y="1900052"/>
            <a:ext cx="10006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20 Feb-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3 Mar</a:t>
            </a:r>
            <a:endParaRPr sz="1600" dirty="0">
              <a:solidFill>
                <a:schemeClr val="dk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730" name="Google Shape;730;p73"/>
          <p:cNvSpPr txBox="1">
            <a:spLocks noGrp="1"/>
          </p:cNvSpPr>
          <p:nvPr>
            <p:ph type="subTitle" idx="4294967295"/>
          </p:nvPr>
        </p:nvSpPr>
        <p:spPr>
          <a:xfrm>
            <a:off x="4883954" y="1896775"/>
            <a:ext cx="10006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9-16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Mar</a:t>
            </a:r>
          </a:p>
        </p:txBody>
      </p:sp>
      <p:sp>
        <p:nvSpPr>
          <p:cNvPr id="731" name="Google Shape;731;p73"/>
          <p:cNvSpPr txBox="1">
            <a:spLocks noGrp="1"/>
          </p:cNvSpPr>
          <p:nvPr>
            <p:ph type="subTitle" idx="4294967295"/>
          </p:nvPr>
        </p:nvSpPr>
        <p:spPr>
          <a:xfrm>
            <a:off x="4883954" y="2765750"/>
            <a:ext cx="10006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17-24 Mar</a:t>
            </a:r>
          </a:p>
        </p:txBody>
      </p:sp>
      <p:sp>
        <p:nvSpPr>
          <p:cNvPr id="732" name="Google Shape;732;p73"/>
          <p:cNvSpPr txBox="1">
            <a:spLocks noGrp="1"/>
          </p:cNvSpPr>
          <p:nvPr>
            <p:ph type="subTitle" idx="4294967295"/>
          </p:nvPr>
        </p:nvSpPr>
        <p:spPr>
          <a:xfrm>
            <a:off x="4883954" y="3634725"/>
            <a:ext cx="10006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27 Mar-2 Mei</a:t>
            </a:r>
          </a:p>
        </p:txBody>
      </p:sp>
      <p:cxnSp>
        <p:nvCxnSpPr>
          <p:cNvPr id="733" name="Google Shape;733;p73"/>
          <p:cNvCxnSpPr/>
          <p:nvPr/>
        </p:nvCxnSpPr>
        <p:spPr>
          <a:xfrm>
            <a:off x="1770774" y="1896775"/>
            <a:ext cx="0" cy="238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73"/>
          <p:cNvCxnSpPr/>
          <p:nvPr/>
        </p:nvCxnSpPr>
        <p:spPr>
          <a:xfrm>
            <a:off x="6143151" y="1896775"/>
            <a:ext cx="0" cy="238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35" name="Google Shape;73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614" y="2113516"/>
            <a:ext cx="744301" cy="13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985" y="2110239"/>
            <a:ext cx="744301" cy="13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985" y="2979214"/>
            <a:ext cx="744301" cy="13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985" y="3848189"/>
            <a:ext cx="744301" cy="1331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22;p73">
            <a:extLst>
              <a:ext uri="{FF2B5EF4-FFF2-40B4-BE49-F238E27FC236}">
                <a16:creationId xmlns:a16="http://schemas.microsoft.com/office/drawing/2014/main" id="{3D91B84E-2C08-4AAA-F075-F5B88DA1646D}"/>
              </a:ext>
            </a:extLst>
          </p:cNvPr>
          <p:cNvSpPr txBox="1">
            <a:spLocks/>
          </p:cNvSpPr>
          <p:nvPr/>
        </p:nvSpPr>
        <p:spPr>
          <a:xfrm>
            <a:off x="2212097" y="3264176"/>
            <a:ext cx="19776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>
              <a:buFont typeface="Roboto Mono Medium"/>
              <a:buNone/>
            </a:pPr>
            <a:r>
              <a:rPr lang="en-US" sz="12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Pemadanan data </a:t>
            </a:r>
            <a:endParaRPr lang="en-US" sz="12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730;p73">
            <a:extLst>
              <a:ext uri="{FF2B5EF4-FFF2-40B4-BE49-F238E27FC236}">
                <a16:creationId xmlns:a16="http://schemas.microsoft.com/office/drawing/2014/main" id="{8F5304A5-5F2B-CCEE-36D1-F3519246B241}"/>
              </a:ext>
            </a:extLst>
          </p:cNvPr>
          <p:cNvSpPr txBox="1">
            <a:spLocks/>
          </p:cNvSpPr>
          <p:nvPr/>
        </p:nvSpPr>
        <p:spPr>
          <a:xfrm>
            <a:off x="541385" y="3264176"/>
            <a:ext cx="10006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Font typeface="Roboto Mono Medium"/>
              <a:buNone/>
            </a:pPr>
            <a:r>
              <a:rPr lang="en-US" sz="1600" dirty="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6-8</a:t>
            </a:r>
          </a:p>
          <a:p>
            <a:pPr marL="0" indent="0" algn="ctr">
              <a:buFont typeface="Roboto Mono Medium"/>
              <a:buNone/>
            </a:pPr>
            <a:r>
              <a:rPr lang="en-US" sz="1600" dirty="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Mar</a:t>
            </a:r>
          </a:p>
        </p:txBody>
      </p:sp>
      <p:pic>
        <p:nvPicPr>
          <p:cNvPr id="4" name="Google Shape;738;p73">
            <a:extLst>
              <a:ext uri="{FF2B5EF4-FFF2-40B4-BE49-F238E27FC236}">
                <a16:creationId xmlns:a16="http://schemas.microsoft.com/office/drawing/2014/main" id="{72F29F04-7B2D-AF4F-5CB1-F9E98B46BD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416" y="3477640"/>
            <a:ext cx="744301" cy="133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175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F25294B-A613-0C81-F29C-262CFD779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49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73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30822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Tujuan</a:t>
            </a:r>
            <a:endParaRPr dirty="0"/>
          </a:p>
        </p:txBody>
      </p:sp>
      <p:sp>
        <p:nvSpPr>
          <p:cNvPr id="721" name="Google Shape;721;p73"/>
          <p:cNvSpPr txBox="1">
            <a:spLocks noGrp="1"/>
          </p:cNvSpPr>
          <p:nvPr>
            <p:ph type="subTitle" idx="4294967295"/>
          </p:nvPr>
        </p:nvSpPr>
        <p:spPr>
          <a:xfrm>
            <a:off x="1757089" y="2360293"/>
            <a:ext cx="23472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sv-SE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Meningkatkan akses layanan pendidikan secara adil dan merata</a:t>
            </a:r>
          </a:p>
        </p:txBody>
      </p:sp>
      <p:sp>
        <p:nvSpPr>
          <p:cNvPr id="722" name="Google Shape;722;p73"/>
          <p:cNvSpPr txBox="1">
            <a:spLocks noGrp="1"/>
          </p:cNvSpPr>
          <p:nvPr>
            <p:ph type="subTitle" idx="4294967295"/>
          </p:nvPr>
        </p:nvSpPr>
        <p:spPr>
          <a:xfrm>
            <a:off x="6192367" y="1491330"/>
            <a:ext cx="2347781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mutu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layanan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endParaRPr lang="en-US" sz="12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3" name="Google Shape;723;p73"/>
          <p:cNvSpPr txBox="1">
            <a:spLocks noGrp="1"/>
          </p:cNvSpPr>
          <p:nvPr>
            <p:ph type="subTitle" idx="4294967295"/>
          </p:nvPr>
        </p:nvSpPr>
        <p:spPr>
          <a:xfrm>
            <a:off x="1757089" y="1491330"/>
            <a:ext cx="23472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Mendukung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terselenggaranya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endParaRPr lang="en-US" sz="12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4" name="Google Shape;724;p73"/>
          <p:cNvSpPr txBox="1">
            <a:spLocks noGrp="1"/>
          </p:cNvSpPr>
          <p:nvPr>
            <p:ph type="subTitle" idx="4294967295"/>
          </p:nvPr>
        </p:nvSpPr>
        <p:spPr>
          <a:xfrm>
            <a:off x="1757094" y="3229255"/>
            <a:ext cx="23472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fi-FI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Menjamin kepastian mendapatkan layanan pendidikan</a:t>
            </a:r>
          </a:p>
        </p:txBody>
      </p:sp>
      <p:sp>
        <p:nvSpPr>
          <p:cNvPr id="725" name="Google Shape;725;p73"/>
          <p:cNvSpPr txBox="1">
            <a:spLocks noGrp="1"/>
          </p:cNvSpPr>
          <p:nvPr>
            <p:ph type="subTitle" idx="4294967295"/>
          </p:nvPr>
        </p:nvSpPr>
        <p:spPr>
          <a:xfrm>
            <a:off x="6192367" y="2360293"/>
            <a:ext cx="2347781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Menumbuhkan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motivasi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peserta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didik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berprestasi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menuntaskan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jenjang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diikuti</a:t>
            </a:r>
            <a:endParaRPr lang="en-US" sz="12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6" name="Google Shape;726;p73"/>
          <p:cNvSpPr txBox="1">
            <a:spLocks noGrp="1"/>
          </p:cNvSpPr>
          <p:nvPr>
            <p:ph type="subTitle" idx="4294967295"/>
          </p:nvPr>
        </p:nvSpPr>
        <p:spPr>
          <a:xfrm>
            <a:off x="6192367" y="3229255"/>
            <a:ext cx="2347781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Mendorong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ATS agar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kembali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mendapatkan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layanan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satuan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12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tertentu</a:t>
            </a:r>
            <a:endParaRPr lang="en-US" sz="12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" name="Google Shape;727;p73"/>
          <p:cNvSpPr txBox="1">
            <a:spLocks noGrp="1"/>
          </p:cNvSpPr>
          <p:nvPr>
            <p:ph type="subTitle" idx="4294967295"/>
          </p:nvPr>
        </p:nvSpPr>
        <p:spPr>
          <a:xfrm>
            <a:off x="342579" y="1491330"/>
            <a:ext cx="7443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1</a:t>
            </a:r>
            <a:endParaRPr sz="3000" dirty="0">
              <a:solidFill>
                <a:schemeClr val="dk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728" name="Google Shape;728;p73"/>
          <p:cNvSpPr txBox="1">
            <a:spLocks noGrp="1"/>
          </p:cNvSpPr>
          <p:nvPr>
            <p:ph type="subTitle" idx="4294967295"/>
          </p:nvPr>
        </p:nvSpPr>
        <p:spPr>
          <a:xfrm>
            <a:off x="342579" y="2360305"/>
            <a:ext cx="7443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2</a:t>
            </a:r>
            <a:endParaRPr sz="3000">
              <a:solidFill>
                <a:schemeClr val="dk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729" name="Google Shape;729;p73"/>
          <p:cNvSpPr txBox="1">
            <a:spLocks noGrp="1"/>
          </p:cNvSpPr>
          <p:nvPr>
            <p:ph type="subTitle" idx="4294967295"/>
          </p:nvPr>
        </p:nvSpPr>
        <p:spPr>
          <a:xfrm>
            <a:off x="342579" y="3229280"/>
            <a:ext cx="7443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3</a:t>
            </a:r>
            <a:endParaRPr sz="3000">
              <a:solidFill>
                <a:schemeClr val="dk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730" name="Google Shape;730;p73"/>
          <p:cNvSpPr txBox="1">
            <a:spLocks noGrp="1"/>
          </p:cNvSpPr>
          <p:nvPr>
            <p:ph type="subTitle" idx="4294967295"/>
          </p:nvPr>
        </p:nvSpPr>
        <p:spPr>
          <a:xfrm>
            <a:off x="4777956" y="1491330"/>
            <a:ext cx="7443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4</a:t>
            </a:r>
            <a:endParaRPr sz="3000">
              <a:solidFill>
                <a:schemeClr val="dk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731" name="Google Shape;731;p73"/>
          <p:cNvSpPr txBox="1">
            <a:spLocks noGrp="1"/>
          </p:cNvSpPr>
          <p:nvPr>
            <p:ph type="subTitle" idx="4294967295"/>
          </p:nvPr>
        </p:nvSpPr>
        <p:spPr>
          <a:xfrm>
            <a:off x="4777956" y="2360305"/>
            <a:ext cx="7443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5</a:t>
            </a:r>
            <a:endParaRPr sz="3000">
              <a:solidFill>
                <a:schemeClr val="dk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732" name="Google Shape;732;p73"/>
          <p:cNvSpPr txBox="1">
            <a:spLocks noGrp="1"/>
          </p:cNvSpPr>
          <p:nvPr>
            <p:ph type="subTitle" idx="4294967295"/>
          </p:nvPr>
        </p:nvSpPr>
        <p:spPr>
          <a:xfrm>
            <a:off x="4777956" y="3229280"/>
            <a:ext cx="7443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rPr>
              <a:t>6</a:t>
            </a:r>
            <a:endParaRPr sz="3000">
              <a:solidFill>
                <a:schemeClr val="dk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cxnSp>
        <p:nvCxnSpPr>
          <p:cNvPr id="733" name="Google Shape;733;p73"/>
          <p:cNvCxnSpPr/>
          <p:nvPr/>
        </p:nvCxnSpPr>
        <p:spPr>
          <a:xfrm>
            <a:off x="1356720" y="1491330"/>
            <a:ext cx="0" cy="238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73"/>
          <p:cNvCxnSpPr/>
          <p:nvPr/>
        </p:nvCxnSpPr>
        <p:spPr>
          <a:xfrm>
            <a:off x="5780853" y="1491330"/>
            <a:ext cx="0" cy="238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35" name="Google Shape;73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560" y="1704794"/>
            <a:ext cx="744301" cy="13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560" y="2573769"/>
            <a:ext cx="744301" cy="13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560" y="3442744"/>
            <a:ext cx="744301" cy="13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687" y="1704794"/>
            <a:ext cx="744301" cy="13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687" y="2573769"/>
            <a:ext cx="744301" cy="13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687" y="3442744"/>
            <a:ext cx="744301" cy="133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na KJP Plus Tahap II Februari 2022 Sudah Cair, Ini Besaranan dan Cara  Ceknya">
            <a:extLst>
              <a:ext uri="{FF2B5EF4-FFF2-40B4-BE49-F238E27FC236}">
                <a16:creationId xmlns:a16="http://schemas.microsoft.com/office/drawing/2014/main" id="{5304AA32-EDBC-F5BD-B25A-D227533F7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1292">
            <a:off x="5321397" y="1658852"/>
            <a:ext cx="3029019" cy="170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" name="Google Shape;417;p57"/>
          <p:cNvSpPr txBox="1">
            <a:spLocks noGrp="1"/>
          </p:cNvSpPr>
          <p:nvPr>
            <p:ph type="body" idx="1"/>
          </p:nvPr>
        </p:nvSpPr>
        <p:spPr>
          <a:xfrm>
            <a:off x="737450" y="1588295"/>
            <a:ext cx="3498119" cy="24095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Bantuan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personal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peserta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negeri dan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swasta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penyelenggaraan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(SPP)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peserta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swasta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Dana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bridging: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dana 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persiapan ujian masuk Perguruan Tinggi khusus siswa kelas XII SMA/SMK/sederajat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8" name="Google Shape;418;p57"/>
          <p:cNvSpPr txBox="1">
            <a:spLocks noGrp="1"/>
          </p:cNvSpPr>
          <p:nvPr>
            <p:ph type="title"/>
          </p:nvPr>
        </p:nvSpPr>
        <p:spPr>
          <a:xfrm>
            <a:off x="693585" y="700412"/>
            <a:ext cx="3624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Ruang Lingkup Bansos Biaya Pendidikan</a:t>
            </a:r>
            <a:endParaRPr dirty="0"/>
          </a:p>
        </p:txBody>
      </p:sp>
      <p:sp>
        <p:nvSpPr>
          <p:cNvPr id="420" name="Google Shape;420;p57"/>
          <p:cNvSpPr/>
          <p:nvPr/>
        </p:nvSpPr>
        <p:spPr>
          <a:xfrm rot="-391042">
            <a:off x="5167664" y="980262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7"/>
          <p:cNvSpPr/>
          <p:nvPr/>
        </p:nvSpPr>
        <p:spPr>
          <a:xfrm rot="-391042">
            <a:off x="7395990" y="3426899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2" name="Google Shape;42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40092">
            <a:off x="3444300" y="3616475"/>
            <a:ext cx="723025" cy="83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93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8"/>
          <p:cNvSpPr txBox="1">
            <a:spLocks noGrp="1"/>
          </p:cNvSpPr>
          <p:nvPr>
            <p:ph type="title" idx="8"/>
          </p:nvPr>
        </p:nvSpPr>
        <p:spPr>
          <a:xfrm>
            <a:off x="662957" y="711182"/>
            <a:ext cx="3331078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/>
              <a:t>Persyaratan</a:t>
            </a:r>
            <a:r>
              <a:rPr lang="en-US" sz="2600" dirty="0"/>
              <a:t> </a:t>
            </a:r>
            <a:r>
              <a:rPr lang="en-US" sz="2600" dirty="0" err="1"/>
              <a:t>Penerima</a:t>
            </a:r>
            <a:endParaRPr lang="en-US" sz="2600" dirty="0"/>
          </a:p>
        </p:txBody>
      </p:sp>
      <p:sp>
        <p:nvSpPr>
          <p:cNvPr id="428" name="Google Shape;428;p58"/>
          <p:cNvSpPr/>
          <p:nvPr/>
        </p:nvSpPr>
        <p:spPr>
          <a:xfrm>
            <a:off x="3520525" y="2062824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8"/>
          <p:cNvSpPr/>
          <p:nvPr/>
        </p:nvSpPr>
        <p:spPr>
          <a:xfrm>
            <a:off x="5312158" y="2062824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8"/>
          <p:cNvSpPr/>
          <p:nvPr/>
        </p:nvSpPr>
        <p:spPr>
          <a:xfrm>
            <a:off x="3562600" y="2043203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8"/>
          <p:cNvSpPr txBox="1">
            <a:spLocks noGrp="1"/>
          </p:cNvSpPr>
          <p:nvPr>
            <p:ph type="subTitle" idx="1"/>
          </p:nvPr>
        </p:nvSpPr>
        <p:spPr>
          <a:xfrm>
            <a:off x="1155939" y="1829160"/>
            <a:ext cx="2104561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Peserta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6-21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1" name="Google Shape;441;p58"/>
          <p:cNvSpPr txBox="1">
            <a:spLocks noGrp="1"/>
          </p:cNvSpPr>
          <p:nvPr>
            <p:ph type="subTitle" idx="3"/>
          </p:nvPr>
        </p:nvSpPr>
        <p:spPr>
          <a:xfrm>
            <a:off x="5850880" y="1829167"/>
            <a:ext cx="2459400" cy="8115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NIK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penduduk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DKI Jakarta dan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berdomisili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DKI Jakarta</a:t>
            </a:r>
          </a:p>
        </p:txBody>
      </p:sp>
      <p:sp>
        <p:nvSpPr>
          <p:cNvPr id="443" name="Google Shape;443;p58"/>
          <p:cNvSpPr txBox="1">
            <a:spLocks noGrp="1"/>
          </p:cNvSpPr>
          <p:nvPr>
            <p:ph type="subTitle" idx="5"/>
          </p:nvPr>
        </p:nvSpPr>
        <p:spPr>
          <a:xfrm>
            <a:off x="801101" y="3001520"/>
            <a:ext cx="2468310" cy="906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Terdaftar sebagai peserta didik pada satuan pendidikan negeri atau swasta di DKI Jakarta</a:t>
            </a:r>
          </a:p>
        </p:txBody>
      </p:sp>
      <p:sp>
        <p:nvSpPr>
          <p:cNvPr id="445" name="Google Shape;445;p58"/>
          <p:cNvSpPr txBox="1">
            <a:spLocks noGrp="1"/>
          </p:cNvSpPr>
          <p:nvPr>
            <p:ph type="subTitle" idx="7"/>
          </p:nvPr>
        </p:nvSpPr>
        <p:spPr>
          <a:xfrm>
            <a:off x="5850880" y="300152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Memenuhi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penerima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bantuan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sosial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6" name="Google Shape;446;p58"/>
          <p:cNvSpPr/>
          <p:nvPr/>
        </p:nvSpPr>
        <p:spPr>
          <a:xfrm>
            <a:off x="3520525" y="3227554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8"/>
          <p:cNvSpPr/>
          <p:nvPr/>
        </p:nvSpPr>
        <p:spPr>
          <a:xfrm>
            <a:off x="5312158" y="3227554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8"/>
          <p:cNvSpPr/>
          <p:nvPr/>
        </p:nvSpPr>
        <p:spPr>
          <a:xfrm>
            <a:off x="5348620" y="3189358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27;p58">
            <a:extLst>
              <a:ext uri="{FF2B5EF4-FFF2-40B4-BE49-F238E27FC236}">
                <a16:creationId xmlns:a16="http://schemas.microsoft.com/office/drawing/2014/main" id="{76CA9FFF-DF3E-02A4-1306-132939D6B90E}"/>
              </a:ext>
            </a:extLst>
          </p:cNvPr>
          <p:cNvSpPr txBox="1">
            <a:spLocks/>
          </p:cNvSpPr>
          <p:nvPr/>
        </p:nvSpPr>
        <p:spPr>
          <a:xfrm>
            <a:off x="662957" y="1177586"/>
            <a:ext cx="3331078" cy="38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600" dirty="0">
                <a:solidFill>
                  <a:srgbClr val="595959"/>
                </a:solidFill>
              </a:rPr>
              <a:t>A. Persyaratan bagi Peserta Didik </a:t>
            </a:r>
          </a:p>
        </p:txBody>
      </p:sp>
      <p:sp>
        <p:nvSpPr>
          <p:cNvPr id="16" name="Google Shape;448;p58">
            <a:extLst>
              <a:ext uri="{FF2B5EF4-FFF2-40B4-BE49-F238E27FC236}">
                <a16:creationId xmlns:a16="http://schemas.microsoft.com/office/drawing/2014/main" id="{544B9D08-E43C-FDAD-3F7D-ACEFB37A3D62}"/>
              </a:ext>
            </a:extLst>
          </p:cNvPr>
          <p:cNvSpPr/>
          <p:nvPr/>
        </p:nvSpPr>
        <p:spPr>
          <a:xfrm>
            <a:off x="3563245" y="3200406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437;p58">
            <a:extLst>
              <a:ext uri="{FF2B5EF4-FFF2-40B4-BE49-F238E27FC236}">
                <a16:creationId xmlns:a16="http://schemas.microsoft.com/office/drawing/2014/main" id="{E72F58F3-7DFB-A263-BA74-4E23556CA5F8}"/>
              </a:ext>
            </a:extLst>
          </p:cNvPr>
          <p:cNvSpPr/>
          <p:nvPr/>
        </p:nvSpPr>
        <p:spPr>
          <a:xfrm>
            <a:off x="5348620" y="2038220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466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4"/>
          <p:cNvSpPr txBox="1">
            <a:spLocks noGrp="1"/>
          </p:cNvSpPr>
          <p:nvPr>
            <p:ph type="title"/>
          </p:nvPr>
        </p:nvSpPr>
        <p:spPr>
          <a:xfrm>
            <a:off x="1411824" y="357398"/>
            <a:ext cx="5620800" cy="4533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Persyaratan</a:t>
            </a:r>
            <a:r>
              <a:rPr lang="en-US" sz="2400" dirty="0"/>
              <a:t> </a:t>
            </a:r>
            <a:r>
              <a:rPr lang="en-US" sz="2400" dirty="0" err="1"/>
              <a:t>Penerima</a:t>
            </a:r>
            <a:endParaRPr sz="2400" dirty="0"/>
          </a:p>
        </p:txBody>
      </p:sp>
      <p:pic>
        <p:nvPicPr>
          <p:cNvPr id="765" name="Google Shape;765;p74"/>
          <p:cNvPicPr preferRelativeResize="0"/>
          <p:nvPr/>
        </p:nvPicPr>
        <p:blipFill>
          <a:blip r:embed="rId3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714337" y="3503576"/>
            <a:ext cx="2015919" cy="101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27;p58">
            <a:extLst>
              <a:ext uri="{FF2B5EF4-FFF2-40B4-BE49-F238E27FC236}">
                <a16:creationId xmlns:a16="http://schemas.microsoft.com/office/drawing/2014/main" id="{DB13562D-CCCD-9EDB-AAF1-2419FC0E619C}"/>
              </a:ext>
            </a:extLst>
          </p:cNvPr>
          <p:cNvSpPr txBox="1">
            <a:spLocks/>
          </p:cNvSpPr>
          <p:nvPr/>
        </p:nvSpPr>
        <p:spPr>
          <a:xfrm>
            <a:off x="1411824" y="799008"/>
            <a:ext cx="3331078" cy="38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600" dirty="0">
                <a:solidFill>
                  <a:srgbClr val="595959"/>
                </a:solidFill>
              </a:rPr>
              <a:t>B. Kriteria Khusus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8119C2-A4AA-28DD-95BB-3578A4F836C9}"/>
              </a:ext>
            </a:extLst>
          </p:cNvPr>
          <p:cNvSpPr/>
          <p:nvPr/>
        </p:nvSpPr>
        <p:spPr>
          <a:xfrm>
            <a:off x="1466495" y="1402078"/>
            <a:ext cx="1620000" cy="1440000"/>
          </a:xfrm>
          <a:prstGeom prst="rect">
            <a:avLst/>
          </a:prstGeom>
          <a:noFill/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35340-E28F-A8E1-1939-CFD972116144}"/>
              </a:ext>
            </a:extLst>
          </p:cNvPr>
          <p:cNvSpPr/>
          <p:nvPr/>
        </p:nvSpPr>
        <p:spPr>
          <a:xfrm>
            <a:off x="3164268" y="1402078"/>
            <a:ext cx="1620000" cy="1440000"/>
          </a:xfrm>
          <a:prstGeom prst="rect">
            <a:avLst/>
          </a:prstGeom>
          <a:noFill/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6AD44-A830-0072-29D5-756BF379173D}"/>
              </a:ext>
            </a:extLst>
          </p:cNvPr>
          <p:cNvSpPr/>
          <p:nvPr/>
        </p:nvSpPr>
        <p:spPr>
          <a:xfrm>
            <a:off x="4863673" y="1402078"/>
            <a:ext cx="1620000" cy="1440000"/>
          </a:xfrm>
          <a:prstGeom prst="rect">
            <a:avLst/>
          </a:prstGeom>
          <a:noFill/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CC429-3C4B-E65B-46E9-BC44286CEA35}"/>
              </a:ext>
            </a:extLst>
          </p:cNvPr>
          <p:cNvSpPr/>
          <p:nvPr/>
        </p:nvSpPr>
        <p:spPr>
          <a:xfrm>
            <a:off x="2657800" y="3143380"/>
            <a:ext cx="1620000" cy="1440000"/>
          </a:xfrm>
          <a:prstGeom prst="rect">
            <a:avLst/>
          </a:prstGeom>
          <a:noFill/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509D7D-33C0-9546-6AF6-A46FE182F78D}"/>
              </a:ext>
            </a:extLst>
          </p:cNvPr>
          <p:cNvSpPr/>
          <p:nvPr/>
        </p:nvSpPr>
        <p:spPr>
          <a:xfrm>
            <a:off x="4383323" y="3143380"/>
            <a:ext cx="1620000" cy="1440000"/>
          </a:xfrm>
          <a:prstGeom prst="rect">
            <a:avLst/>
          </a:prstGeom>
          <a:noFill/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074811-717A-E1BC-619D-3B5D29B4001F}"/>
              </a:ext>
            </a:extLst>
          </p:cNvPr>
          <p:cNvSpPr/>
          <p:nvPr/>
        </p:nvSpPr>
        <p:spPr>
          <a:xfrm>
            <a:off x="6094829" y="3143380"/>
            <a:ext cx="1620000" cy="1440000"/>
          </a:xfrm>
          <a:prstGeom prst="rect">
            <a:avLst/>
          </a:prstGeom>
          <a:noFill/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697F17-52A2-0620-D173-7A5F361D38E8}"/>
              </a:ext>
            </a:extLst>
          </p:cNvPr>
          <p:cNvSpPr/>
          <p:nvPr/>
        </p:nvSpPr>
        <p:spPr>
          <a:xfrm>
            <a:off x="2053499" y="1207020"/>
            <a:ext cx="396000" cy="396000"/>
          </a:xfrm>
          <a:prstGeom prst="ellipse">
            <a:avLst/>
          </a:prstGeom>
          <a:solidFill>
            <a:srgbClr val="B18E2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727;p73">
            <a:extLst>
              <a:ext uri="{FF2B5EF4-FFF2-40B4-BE49-F238E27FC236}">
                <a16:creationId xmlns:a16="http://schemas.microsoft.com/office/drawing/2014/main" id="{524168E5-BC26-95B6-55B2-3548D86A133C}"/>
              </a:ext>
            </a:extLst>
          </p:cNvPr>
          <p:cNvSpPr txBox="1">
            <a:spLocks/>
          </p:cNvSpPr>
          <p:nvPr/>
        </p:nvSpPr>
        <p:spPr>
          <a:xfrm>
            <a:off x="1870723" y="1122028"/>
            <a:ext cx="744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Font typeface="Roboto Mono Medium"/>
              <a:buNone/>
            </a:pPr>
            <a:r>
              <a:rPr lang="en" dirty="0">
                <a:solidFill>
                  <a:srgbClr val="FFFFFF"/>
                </a:solidFill>
                <a:latin typeface="Concert One"/>
                <a:ea typeface="Concert One"/>
                <a:cs typeface="Concert One"/>
                <a:sym typeface="Concert One"/>
              </a:rPr>
              <a:t>01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E3185C-BB11-83F1-981F-EC61ADB1CD8B}"/>
              </a:ext>
            </a:extLst>
          </p:cNvPr>
          <p:cNvSpPr/>
          <p:nvPr/>
        </p:nvSpPr>
        <p:spPr>
          <a:xfrm>
            <a:off x="3788678" y="1204078"/>
            <a:ext cx="396000" cy="396000"/>
          </a:xfrm>
          <a:prstGeom prst="ellipse">
            <a:avLst/>
          </a:prstGeom>
          <a:solidFill>
            <a:srgbClr val="B18E2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727;p73">
            <a:extLst>
              <a:ext uri="{FF2B5EF4-FFF2-40B4-BE49-F238E27FC236}">
                <a16:creationId xmlns:a16="http://schemas.microsoft.com/office/drawing/2014/main" id="{442C24C1-4124-C391-EDA9-6EF8093C5790}"/>
              </a:ext>
            </a:extLst>
          </p:cNvPr>
          <p:cNvSpPr txBox="1">
            <a:spLocks/>
          </p:cNvSpPr>
          <p:nvPr/>
        </p:nvSpPr>
        <p:spPr>
          <a:xfrm>
            <a:off x="3605902" y="1119086"/>
            <a:ext cx="744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Font typeface="Roboto Mono Medium"/>
              <a:buNone/>
            </a:pPr>
            <a:r>
              <a:rPr lang="en" dirty="0">
                <a:solidFill>
                  <a:srgbClr val="FFFFFF"/>
                </a:solidFill>
                <a:latin typeface="Concert One"/>
                <a:ea typeface="Concert One"/>
                <a:cs typeface="Concert One"/>
                <a:sym typeface="Concert One"/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324589-C0F2-3955-617B-648B5C0157B5}"/>
              </a:ext>
            </a:extLst>
          </p:cNvPr>
          <p:cNvSpPr/>
          <p:nvPr/>
        </p:nvSpPr>
        <p:spPr>
          <a:xfrm>
            <a:off x="5470845" y="1204078"/>
            <a:ext cx="396000" cy="396000"/>
          </a:xfrm>
          <a:prstGeom prst="ellipse">
            <a:avLst/>
          </a:prstGeom>
          <a:solidFill>
            <a:srgbClr val="B18E2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727;p73">
            <a:extLst>
              <a:ext uri="{FF2B5EF4-FFF2-40B4-BE49-F238E27FC236}">
                <a16:creationId xmlns:a16="http://schemas.microsoft.com/office/drawing/2014/main" id="{A6A40FCC-AC0A-367B-1BE7-A26211026C19}"/>
              </a:ext>
            </a:extLst>
          </p:cNvPr>
          <p:cNvSpPr txBox="1">
            <a:spLocks/>
          </p:cNvSpPr>
          <p:nvPr/>
        </p:nvSpPr>
        <p:spPr>
          <a:xfrm>
            <a:off x="5288069" y="1119086"/>
            <a:ext cx="744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Font typeface="Roboto Mono Medium"/>
              <a:buNone/>
            </a:pPr>
            <a:r>
              <a:rPr lang="en" dirty="0">
                <a:solidFill>
                  <a:srgbClr val="FFFFFF"/>
                </a:solidFill>
                <a:latin typeface="Concert One"/>
                <a:ea typeface="Concert One"/>
                <a:cs typeface="Concert One"/>
                <a:sym typeface="Concert One"/>
              </a:rPr>
              <a:t>03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C58B24-B954-7295-81DE-869D079911C8}"/>
              </a:ext>
            </a:extLst>
          </p:cNvPr>
          <p:cNvSpPr/>
          <p:nvPr/>
        </p:nvSpPr>
        <p:spPr>
          <a:xfrm>
            <a:off x="3302378" y="2942438"/>
            <a:ext cx="396000" cy="396000"/>
          </a:xfrm>
          <a:prstGeom prst="ellipse">
            <a:avLst/>
          </a:prstGeom>
          <a:solidFill>
            <a:srgbClr val="B18E2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727;p73">
            <a:extLst>
              <a:ext uri="{FF2B5EF4-FFF2-40B4-BE49-F238E27FC236}">
                <a16:creationId xmlns:a16="http://schemas.microsoft.com/office/drawing/2014/main" id="{2B4E2BDC-BB6B-7607-57B4-AD6A2AB3DA04}"/>
              </a:ext>
            </a:extLst>
          </p:cNvPr>
          <p:cNvSpPr txBox="1">
            <a:spLocks/>
          </p:cNvSpPr>
          <p:nvPr/>
        </p:nvSpPr>
        <p:spPr>
          <a:xfrm>
            <a:off x="3119602" y="2857446"/>
            <a:ext cx="744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Font typeface="Roboto Mono Medium"/>
              <a:buNone/>
            </a:pPr>
            <a:r>
              <a:rPr lang="en" dirty="0">
                <a:solidFill>
                  <a:srgbClr val="FFFFFF"/>
                </a:solidFill>
                <a:latin typeface="Concert One"/>
                <a:ea typeface="Concert One"/>
                <a:cs typeface="Concert One"/>
                <a:sym typeface="Concert One"/>
              </a:rPr>
              <a:t>04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27D9F1-A0D9-A6FF-FA49-D00877342FC7}"/>
              </a:ext>
            </a:extLst>
          </p:cNvPr>
          <p:cNvSpPr/>
          <p:nvPr/>
        </p:nvSpPr>
        <p:spPr>
          <a:xfrm>
            <a:off x="4973180" y="2959691"/>
            <a:ext cx="396000" cy="396000"/>
          </a:xfrm>
          <a:prstGeom prst="ellipse">
            <a:avLst/>
          </a:prstGeom>
          <a:solidFill>
            <a:srgbClr val="B18E2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727;p73">
            <a:extLst>
              <a:ext uri="{FF2B5EF4-FFF2-40B4-BE49-F238E27FC236}">
                <a16:creationId xmlns:a16="http://schemas.microsoft.com/office/drawing/2014/main" id="{1A7D9603-A049-4FD9-7A4F-8E2429DA0A54}"/>
              </a:ext>
            </a:extLst>
          </p:cNvPr>
          <p:cNvSpPr txBox="1">
            <a:spLocks/>
          </p:cNvSpPr>
          <p:nvPr/>
        </p:nvSpPr>
        <p:spPr>
          <a:xfrm>
            <a:off x="4790404" y="2874699"/>
            <a:ext cx="744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Font typeface="Roboto Mono Medium"/>
              <a:buNone/>
            </a:pPr>
            <a:r>
              <a:rPr lang="en" dirty="0">
                <a:solidFill>
                  <a:srgbClr val="FFFFFF"/>
                </a:solidFill>
                <a:latin typeface="Concert One"/>
                <a:ea typeface="Concert One"/>
                <a:cs typeface="Concert One"/>
                <a:sym typeface="Concert One"/>
              </a:rPr>
              <a:t>05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9D19A6-B697-A19B-B603-5BEC2FC1ED20}"/>
              </a:ext>
            </a:extLst>
          </p:cNvPr>
          <p:cNvSpPr/>
          <p:nvPr/>
        </p:nvSpPr>
        <p:spPr>
          <a:xfrm>
            <a:off x="6704854" y="2956749"/>
            <a:ext cx="396000" cy="396000"/>
          </a:xfrm>
          <a:prstGeom prst="ellipse">
            <a:avLst/>
          </a:prstGeom>
          <a:solidFill>
            <a:srgbClr val="B18E2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727;p73">
            <a:extLst>
              <a:ext uri="{FF2B5EF4-FFF2-40B4-BE49-F238E27FC236}">
                <a16:creationId xmlns:a16="http://schemas.microsoft.com/office/drawing/2014/main" id="{967AC51F-D286-40F4-CC7B-B515D45B0C65}"/>
              </a:ext>
            </a:extLst>
          </p:cNvPr>
          <p:cNvSpPr txBox="1">
            <a:spLocks/>
          </p:cNvSpPr>
          <p:nvPr/>
        </p:nvSpPr>
        <p:spPr>
          <a:xfrm>
            <a:off x="6522078" y="2871757"/>
            <a:ext cx="744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 algn="ctr">
              <a:buFont typeface="Roboto Mono Medium"/>
              <a:buNone/>
            </a:pPr>
            <a:r>
              <a:rPr lang="en" dirty="0">
                <a:solidFill>
                  <a:srgbClr val="FFFFFF"/>
                </a:solidFill>
                <a:latin typeface="Concert One"/>
                <a:ea typeface="Concert One"/>
                <a:cs typeface="Concert One"/>
                <a:sym typeface="Concert One"/>
              </a:rPr>
              <a:t>06</a:t>
            </a:r>
          </a:p>
        </p:txBody>
      </p:sp>
      <p:sp>
        <p:nvSpPr>
          <p:cNvPr id="25" name="Google Shape;439;p58">
            <a:extLst>
              <a:ext uri="{FF2B5EF4-FFF2-40B4-BE49-F238E27FC236}">
                <a16:creationId xmlns:a16="http://schemas.microsoft.com/office/drawing/2014/main" id="{D7E04716-63D5-59FA-DF24-382B43869F09}"/>
              </a:ext>
            </a:extLst>
          </p:cNvPr>
          <p:cNvSpPr txBox="1">
            <a:spLocks/>
          </p:cNvSpPr>
          <p:nvPr/>
        </p:nvSpPr>
        <p:spPr>
          <a:xfrm>
            <a:off x="1514969" y="1568750"/>
            <a:ext cx="1476000" cy="1043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Terdaftar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DTKS yang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dikirimkan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Pusdatin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Kesos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Dinas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Google Shape;439;p58">
            <a:extLst>
              <a:ext uri="{FF2B5EF4-FFF2-40B4-BE49-F238E27FC236}">
                <a16:creationId xmlns:a16="http://schemas.microsoft.com/office/drawing/2014/main" id="{98E0D0E4-BBA8-D37C-DBB8-D176394FDAC4}"/>
              </a:ext>
            </a:extLst>
          </p:cNvPr>
          <p:cNvSpPr txBox="1">
            <a:spLocks/>
          </p:cNvSpPr>
          <p:nvPr/>
        </p:nvSpPr>
        <p:spPr>
          <a:xfrm>
            <a:off x="3216364" y="1568750"/>
            <a:ext cx="1476000" cy="1043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Diusulkan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Kepala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Dinas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anak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panti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anak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penyandang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disabilitas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anak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penyandang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disabilitas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Google Shape;439;p58">
            <a:extLst>
              <a:ext uri="{FF2B5EF4-FFF2-40B4-BE49-F238E27FC236}">
                <a16:creationId xmlns:a16="http://schemas.microsoft.com/office/drawing/2014/main" id="{7271ECA4-CB69-BAEC-EABF-150E7FB760FD}"/>
              </a:ext>
            </a:extLst>
          </p:cNvPr>
          <p:cNvSpPr txBox="1">
            <a:spLocks/>
          </p:cNvSpPr>
          <p:nvPr/>
        </p:nvSpPr>
        <p:spPr>
          <a:xfrm>
            <a:off x="4908866" y="1568750"/>
            <a:ext cx="1476000" cy="1043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Diusulkan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Kepala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Dinas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Perhubungan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anak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Pengemudi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Jaklingko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mengemudikan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Mikrotrans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oogle Shape;439;p58">
            <a:extLst>
              <a:ext uri="{FF2B5EF4-FFF2-40B4-BE49-F238E27FC236}">
                <a16:creationId xmlns:a16="http://schemas.microsoft.com/office/drawing/2014/main" id="{5824B6D8-21E5-DF6A-DE1C-2CC99D9E3A94}"/>
              </a:ext>
            </a:extLst>
          </p:cNvPr>
          <p:cNvSpPr txBox="1">
            <a:spLocks/>
          </p:cNvSpPr>
          <p:nvPr/>
        </p:nvSpPr>
        <p:spPr>
          <a:xfrm>
            <a:off x="2706615" y="3310052"/>
            <a:ext cx="1476000" cy="1043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Diusulkan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Kepala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Dinas Tenaga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Transmigrasi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anak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penerima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Kartu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Pekerja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Jakarta</a:t>
            </a:r>
          </a:p>
        </p:txBody>
      </p:sp>
      <p:sp>
        <p:nvSpPr>
          <p:cNvPr id="29" name="Google Shape;439;p58">
            <a:extLst>
              <a:ext uri="{FF2B5EF4-FFF2-40B4-BE49-F238E27FC236}">
                <a16:creationId xmlns:a16="http://schemas.microsoft.com/office/drawing/2014/main" id="{F5A25807-DAD9-ED6D-68DF-784DB3C0DBD5}"/>
              </a:ext>
            </a:extLst>
          </p:cNvPr>
          <p:cNvSpPr txBox="1">
            <a:spLocks/>
          </p:cNvSpPr>
          <p:nvPr/>
        </p:nvSpPr>
        <p:spPr>
          <a:xfrm>
            <a:off x="4324386" y="3292799"/>
            <a:ext cx="1696624" cy="1043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ATS yang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terdaftar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rekomendasi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Lurah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Google Shape;439;p58">
            <a:extLst>
              <a:ext uri="{FF2B5EF4-FFF2-40B4-BE49-F238E27FC236}">
                <a16:creationId xmlns:a16="http://schemas.microsoft.com/office/drawing/2014/main" id="{9DEFD6F8-7CB1-87ED-BBB5-29788FA1C830}"/>
              </a:ext>
            </a:extLst>
          </p:cNvPr>
          <p:cNvSpPr txBox="1">
            <a:spLocks/>
          </p:cNvSpPr>
          <p:nvPr/>
        </p:nvSpPr>
        <p:spPr>
          <a:xfrm>
            <a:off x="6032785" y="3292799"/>
            <a:ext cx="1748033" cy="1222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Diusulkan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Kepala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PAUD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Dikmas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Dinas Pendidikan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peserta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didik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Lembaga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Kursus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Pelatihan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(LKP)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masa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kursus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minimal 6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bulan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mulai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Tahap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II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2020)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80"/>
          <p:cNvSpPr txBox="1">
            <a:spLocks noGrp="1"/>
          </p:cNvSpPr>
          <p:nvPr>
            <p:ph type="title"/>
          </p:nvPr>
        </p:nvSpPr>
        <p:spPr>
          <a:xfrm>
            <a:off x="1781550" y="599035"/>
            <a:ext cx="59337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Bantuan</a:t>
            </a:r>
            <a:endParaRPr lang="en-US" dirty="0"/>
          </a:p>
        </p:txBody>
      </p:sp>
      <p:graphicFrame>
        <p:nvGraphicFramePr>
          <p:cNvPr id="866" name="Google Shape;866;p80"/>
          <p:cNvGraphicFramePr/>
          <p:nvPr>
            <p:extLst>
              <p:ext uri="{D42A27DB-BD31-4B8C-83A1-F6EECF244321}">
                <p14:modId xmlns:p14="http://schemas.microsoft.com/office/powerpoint/2010/main" val="2319484905"/>
              </p:ext>
            </p:extLst>
          </p:nvPr>
        </p:nvGraphicFramePr>
        <p:xfrm>
          <a:off x="1513525" y="1228098"/>
          <a:ext cx="6408000" cy="3215430"/>
        </p:xfrm>
        <a:graphic>
          <a:graphicData uri="http://schemas.openxmlformats.org/drawingml/2006/table">
            <a:tbl>
              <a:tblPr>
                <a:noFill/>
                <a:tableStyleId>{9D42226D-84B4-42CC-A8A9-8D6695A38B45}</a:tableStyleId>
              </a:tblPr>
              <a:tblGrid>
                <a:gridCol w="24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rgbClr val="595959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Jenjang</a:t>
                      </a:r>
                      <a:endParaRPr lang="en-US" sz="1400" b="1" dirty="0">
                        <a:solidFill>
                          <a:srgbClr val="595959"/>
                        </a:solidFill>
                        <a:latin typeface="Concert One"/>
                        <a:ea typeface="Concert One"/>
                        <a:cs typeface="Concert One"/>
                        <a:sym typeface="Concert On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>
                          <a:solidFill>
                            <a:srgbClr val="595959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Biaya</a:t>
                      </a:r>
                      <a:r>
                        <a:rPr lang="en-US" sz="1400" b="1" dirty="0">
                          <a:solidFill>
                            <a:srgbClr val="595959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 Personal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595959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per </a:t>
                      </a:r>
                      <a:r>
                        <a:rPr lang="en-US" sz="1100" b="1" dirty="0" err="1">
                          <a:solidFill>
                            <a:srgbClr val="595959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bulan</a:t>
                      </a:r>
                      <a:endParaRPr sz="1600" b="1" dirty="0">
                        <a:solidFill>
                          <a:srgbClr val="595959"/>
                        </a:solidFill>
                        <a:latin typeface="Concert One"/>
                        <a:ea typeface="Concert One"/>
                        <a:cs typeface="Concert One"/>
                        <a:sym typeface="Concert On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595959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SPP </a:t>
                      </a:r>
                      <a:r>
                        <a:rPr lang="en-US" sz="1400" b="1" dirty="0" err="1">
                          <a:solidFill>
                            <a:srgbClr val="595959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Sekolah</a:t>
                      </a:r>
                      <a:r>
                        <a:rPr lang="en-US" sz="1400" b="1" dirty="0">
                          <a:solidFill>
                            <a:srgbClr val="595959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595959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Swasta</a:t>
                      </a:r>
                      <a:endParaRPr lang="en-US" sz="1400" b="1" dirty="0">
                        <a:solidFill>
                          <a:srgbClr val="595959"/>
                        </a:solidFill>
                        <a:latin typeface="Concert One"/>
                        <a:ea typeface="Concert One"/>
                        <a:cs typeface="Concert One"/>
                        <a:sym typeface="Concert On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595959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per </a:t>
                      </a:r>
                      <a:r>
                        <a:rPr lang="en-US" sz="1100" b="1" dirty="0" err="1">
                          <a:solidFill>
                            <a:srgbClr val="595959"/>
                          </a:solidFill>
                          <a:latin typeface="Concert One"/>
                          <a:ea typeface="Concert One"/>
                          <a:cs typeface="Concert One"/>
                          <a:sym typeface="Concert One"/>
                        </a:rPr>
                        <a:t>bulan</a:t>
                      </a:r>
                      <a:endParaRPr sz="1400" b="1" dirty="0">
                        <a:solidFill>
                          <a:srgbClr val="595959"/>
                        </a:solidFill>
                        <a:latin typeface="Concert One"/>
                        <a:ea typeface="Concert One"/>
                        <a:cs typeface="Concert One"/>
                        <a:sym typeface="Concert On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1219170">
                        <a:buClr>
                          <a:srgbClr val="000000"/>
                        </a:buClr>
                        <a:defRPr/>
                      </a:pPr>
                      <a:r>
                        <a:rPr lang="en-US" sz="1400" b="0" kern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SD/MI/SLB</a:t>
                      </a:r>
                      <a:endParaRPr lang="en-ID" sz="1400" b="0" kern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Rp 250.000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Rp 130.000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oncert One"/>
                        </a:rPr>
                        <a:t>SMP/MTs/SMPLB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Rp 300.000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Rp 170.000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oncert One"/>
                        </a:rPr>
                        <a:t>SMA/MA/SMALB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Rp 420.000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Rp 290.000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oncert One"/>
                        </a:rPr>
                        <a:t>SMK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Rp 450.000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Rp 240.000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019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oncert One"/>
                        </a:rPr>
                        <a:t>PKBM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oncert One"/>
                        </a:rPr>
                        <a:t>Pusat </a:t>
                      </a:r>
                      <a:r>
                        <a:rPr lang="en-US" sz="9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oncert One"/>
                        </a:rPr>
                        <a:t>Kegiatan</a:t>
                      </a:r>
                      <a:r>
                        <a:rPr lang="en-US" sz="9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oncert One"/>
                        </a:rPr>
                        <a:t> </a:t>
                      </a:r>
                      <a:r>
                        <a:rPr lang="en-US" sz="9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oncert One"/>
                        </a:rPr>
                        <a:t>Belajar</a:t>
                      </a:r>
                      <a:r>
                        <a:rPr lang="en-US" sz="9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oncert One"/>
                        </a:rPr>
                        <a:t> Masyarakat (</a:t>
                      </a:r>
                      <a:r>
                        <a:rPr lang="en-US" sz="9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oncert One"/>
                        </a:rPr>
                        <a:t>Paket</a:t>
                      </a:r>
                      <a:r>
                        <a:rPr lang="en-US" sz="9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oncert One"/>
                        </a:rPr>
                        <a:t> A/B/C)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Rp 300.000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4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oncert One"/>
                        </a:rPr>
                        <a:t>LKP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oncert One"/>
                        </a:rPr>
                        <a:t>Lembaga </a:t>
                      </a:r>
                      <a:r>
                        <a:rPr lang="en-US" sz="9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oncert One"/>
                        </a:rPr>
                        <a:t>Kursus</a:t>
                      </a:r>
                      <a:r>
                        <a:rPr lang="en-US" sz="9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oncert One"/>
                        </a:rPr>
                        <a:t> </a:t>
                      </a:r>
                      <a:r>
                        <a:rPr lang="en-US" sz="900" b="0" dirty="0" err="1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oncert One"/>
                        </a:rPr>
                        <a:t>Pelatihan</a:t>
                      </a:r>
                      <a:endParaRPr lang="en-US" sz="9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oncert On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Rp 1.800.000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per semester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solidFill>
                            <a:srgbClr val="595959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400" b="0" dirty="0">
                        <a:solidFill>
                          <a:srgbClr val="595959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02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1"/>
          <p:cNvSpPr txBox="1">
            <a:spLocks noGrp="1"/>
          </p:cNvSpPr>
          <p:nvPr>
            <p:ph type="title" idx="6"/>
          </p:nvPr>
        </p:nvSpPr>
        <p:spPr>
          <a:xfrm>
            <a:off x="652006" y="582301"/>
            <a:ext cx="3784637" cy="852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i-FI" dirty="0"/>
              <a:t>Penggunaan Dana Selama Kondisi Normal</a:t>
            </a:r>
          </a:p>
        </p:txBody>
      </p:sp>
      <p:sp>
        <p:nvSpPr>
          <p:cNvPr id="521" name="Google Shape;521;p61"/>
          <p:cNvSpPr/>
          <p:nvPr/>
        </p:nvSpPr>
        <p:spPr>
          <a:xfrm>
            <a:off x="765518" y="2715067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29253" h="28980" extrusionOk="0">
                <a:moveTo>
                  <a:pt x="14143" y="2700"/>
                </a:moveTo>
                <a:lnTo>
                  <a:pt x="14143" y="2701"/>
                </a:lnTo>
                <a:cubicBezTo>
                  <a:pt x="14382" y="2879"/>
                  <a:pt x="14610" y="3071"/>
                  <a:pt x="14826" y="3275"/>
                </a:cubicBezTo>
                <a:cubicBezTo>
                  <a:pt x="16631" y="4989"/>
                  <a:pt x="17613" y="7527"/>
                  <a:pt x="17512" y="9952"/>
                </a:cubicBezTo>
                <a:cubicBezTo>
                  <a:pt x="16350" y="9553"/>
                  <a:pt x="15139" y="9334"/>
                  <a:pt x="13946" y="9334"/>
                </a:cubicBezTo>
                <a:cubicBezTo>
                  <a:pt x="13767" y="9334"/>
                  <a:pt x="13588" y="9339"/>
                  <a:pt x="13409" y="9349"/>
                </a:cubicBezTo>
                <a:cubicBezTo>
                  <a:pt x="12636" y="9391"/>
                  <a:pt x="11849" y="9550"/>
                  <a:pt x="11078" y="9803"/>
                </a:cubicBezTo>
                <a:cubicBezTo>
                  <a:pt x="11026" y="7418"/>
                  <a:pt x="12076" y="4911"/>
                  <a:pt x="13651" y="3031"/>
                </a:cubicBezTo>
                <a:cubicBezTo>
                  <a:pt x="13812" y="2912"/>
                  <a:pt x="13976" y="2804"/>
                  <a:pt x="14143" y="2700"/>
                </a:cubicBezTo>
                <a:close/>
                <a:moveTo>
                  <a:pt x="13886" y="10716"/>
                </a:moveTo>
                <a:cubicBezTo>
                  <a:pt x="14821" y="10716"/>
                  <a:pt x="15765" y="10856"/>
                  <a:pt x="16686" y="11136"/>
                </a:cubicBezTo>
                <a:cubicBezTo>
                  <a:pt x="16903" y="11202"/>
                  <a:pt x="17115" y="11275"/>
                  <a:pt x="17324" y="11354"/>
                </a:cubicBezTo>
                <a:cubicBezTo>
                  <a:pt x="16955" y="12973"/>
                  <a:pt x="16048" y="14448"/>
                  <a:pt x="14512" y="15473"/>
                </a:cubicBezTo>
                <a:cubicBezTo>
                  <a:pt x="14486" y="15490"/>
                  <a:pt x="14459" y="15506"/>
                  <a:pt x="14432" y="15523"/>
                </a:cubicBezTo>
                <a:cubicBezTo>
                  <a:pt x="13538" y="14957"/>
                  <a:pt x="12753" y="14234"/>
                  <a:pt x="12162" y="13355"/>
                </a:cubicBezTo>
                <a:cubicBezTo>
                  <a:pt x="11692" y="12657"/>
                  <a:pt x="11390" y="11899"/>
                  <a:pt x="11225" y="11110"/>
                </a:cubicBezTo>
                <a:cubicBezTo>
                  <a:pt x="12088" y="10847"/>
                  <a:pt x="12983" y="10716"/>
                  <a:pt x="13886" y="10716"/>
                </a:cubicBezTo>
                <a:close/>
                <a:moveTo>
                  <a:pt x="18312" y="1537"/>
                </a:moveTo>
                <a:cubicBezTo>
                  <a:pt x="20093" y="1537"/>
                  <a:pt x="21942" y="2089"/>
                  <a:pt x="23631" y="3166"/>
                </a:cubicBezTo>
                <a:cubicBezTo>
                  <a:pt x="27706" y="5766"/>
                  <a:pt x="28613" y="11589"/>
                  <a:pt x="24959" y="14979"/>
                </a:cubicBezTo>
                <a:cubicBezTo>
                  <a:pt x="24699" y="15219"/>
                  <a:pt x="24420" y="15438"/>
                  <a:pt x="24127" y="15635"/>
                </a:cubicBezTo>
                <a:cubicBezTo>
                  <a:pt x="23065" y="13370"/>
                  <a:pt x="21068" y="11550"/>
                  <a:pt x="18752" y="10457"/>
                </a:cubicBezTo>
                <a:cubicBezTo>
                  <a:pt x="19023" y="7350"/>
                  <a:pt x="17700" y="4138"/>
                  <a:pt x="15330" y="2098"/>
                </a:cubicBezTo>
                <a:cubicBezTo>
                  <a:pt x="16271" y="1722"/>
                  <a:pt x="17280" y="1537"/>
                  <a:pt x="18312" y="1537"/>
                </a:cubicBezTo>
                <a:close/>
                <a:moveTo>
                  <a:pt x="9622" y="1191"/>
                </a:moveTo>
                <a:cubicBezTo>
                  <a:pt x="10716" y="1191"/>
                  <a:pt x="11799" y="1430"/>
                  <a:pt x="12794" y="1893"/>
                </a:cubicBezTo>
                <a:cubicBezTo>
                  <a:pt x="11658" y="2800"/>
                  <a:pt x="10851" y="4091"/>
                  <a:pt x="10636" y="5807"/>
                </a:cubicBezTo>
                <a:cubicBezTo>
                  <a:pt x="10620" y="5931"/>
                  <a:pt x="10693" y="6020"/>
                  <a:pt x="10792" y="6065"/>
                </a:cubicBezTo>
                <a:cubicBezTo>
                  <a:pt x="10315" y="7423"/>
                  <a:pt x="10088" y="8858"/>
                  <a:pt x="10132" y="10167"/>
                </a:cubicBezTo>
                <a:cubicBezTo>
                  <a:pt x="7489" y="11328"/>
                  <a:pt x="5198" y="13597"/>
                  <a:pt x="4538" y="16234"/>
                </a:cubicBezTo>
                <a:lnTo>
                  <a:pt x="4538" y="16235"/>
                </a:lnTo>
                <a:cubicBezTo>
                  <a:pt x="3803" y="15782"/>
                  <a:pt x="3172" y="15179"/>
                  <a:pt x="2686" y="14467"/>
                </a:cubicBezTo>
                <a:cubicBezTo>
                  <a:pt x="535" y="11329"/>
                  <a:pt x="1003" y="6440"/>
                  <a:pt x="3533" y="3553"/>
                </a:cubicBezTo>
                <a:cubicBezTo>
                  <a:pt x="3546" y="3555"/>
                  <a:pt x="3559" y="3556"/>
                  <a:pt x="3573" y="3556"/>
                </a:cubicBezTo>
                <a:cubicBezTo>
                  <a:pt x="3623" y="3556"/>
                  <a:pt x="3673" y="3543"/>
                  <a:pt x="3717" y="3516"/>
                </a:cubicBezTo>
                <a:cubicBezTo>
                  <a:pt x="5532" y="2476"/>
                  <a:pt x="6944" y="1344"/>
                  <a:pt x="9136" y="1207"/>
                </a:cubicBezTo>
                <a:cubicBezTo>
                  <a:pt x="9298" y="1196"/>
                  <a:pt x="9460" y="1191"/>
                  <a:pt x="9622" y="1191"/>
                </a:cubicBezTo>
                <a:close/>
                <a:moveTo>
                  <a:pt x="18507" y="11885"/>
                </a:moveTo>
                <a:cubicBezTo>
                  <a:pt x="20445" y="12900"/>
                  <a:pt x="21976" y="14481"/>
                  <a:pt x="22813" y="16335"/>
                </a:cubicBezTo>
                <a:cubicBezTo>
                  <a:pt x="21780" y="16759"/>
                  <a:pt x="20647" y="16964"/>
                  <a:pt x="19504" y="16964"/>
                </a:cubicBezTo>
                <a:cubicBezTo>
                  <a:pt x="18187" y="16964"/>
                  <a:pt x="16856" y="16692"/>
                  <a:pt x="15649" y="16169"/>
                </a:cubicBezTo>
                <a:cubicBezTo>
                  <a:pt x="16800" y="15293"/>
                  <a:pt x="17727" y="14157"/>
                  <a:pt x="18254" y="12714"/>
                </a:cubicBezTo>
                <a:lnTo>
                  <a:pt x="18254" y="12715"/>
                </a:lnTo>
                <a:cubicBezTo>
                  <a:pt x="18352" y="12443"/>
                  <a:pt x="18438" y="12166"/>
                  <a:pt x="18507" y="11885"/>
                </a:cubicBezTo>
                <a:close/>
                <a:moveTo>
                  <a:pt x="10357" y="11801"/>
                </a:moveTo>
                <a:cubicBezTo>
                  <a:pt x="10814" y="13567"/>
                  <a:pt x="11948" y="15027"/>
                  <a:pt x="13414" y="16108"/>
                </a:cubicBezTo>
                <a:lnTo>
                  <a:pt x="13414" y="16109"/>
                </a:lnTo>
                <a:cubicBezTo>
                  <a:pt x="11937" y="16849"/>
                  <a:pt x="10221" y="17287"/>
                  <a:pt x="8552" y="17287"/>
                </a:cubicBezTo>
                <a:cubicBezTo>
                  <a:pt x="7559" y="17287"/>
                  <a:pt x="6583" y="17132"/>
                  <a:pt x="5684" y="16794"/>
                </a:cubicBezTo>
                <a:cubicBezTo>
                  <a:pt x="6276" y="14376"/>
                  <a:pt x="8033" y="12813"/>
                  <a:pt x="10357" y="11801"/>
                </a:cubicBezTo>
                <a:close/>
                <a:moveTo>
                  <a:pt x="14597" y="16860"/>
                </a:moveTo>
                <a:cubicBezTo>
                  <a:pt x="16211" y="17742"/>
                  <a:pt x="18071" y="18226"/>
                  <a:pt x="19836" y="18239"/>
                </a:cubicBezTo>
                <a:cubicBezTo>
                  <a:pt x="19855" y="18239"/>
                  <a:pt x="19875" y="18239"/>
                  <a:pt x="19894" y="18239"/>
                </a:cubicBezTo>
                <a:cubicBezTo>
                  <a:pt x="21057" y="18239"/>
                  <a:pt x="22193" y="17983"/>
                  <a:pt x="23243" y="17533"/>
                </a:cubicBezTo>
                <a:lnTo>
                  <a:pt x="23243" y="17533"/>
                </a:lnTo>
                <a:cubicBezTo>
                  <a:pt x="23754" y="19405"/>
                  <a:pt x="23580" y="21466"/>
                  <a:pt x="22464" y="23460"/>
                </a:cubicBezTo>
                <a:cubicBezTo>
                  <a:pt x="20882" y="26284"/>
                  <a:pt x="18005" y="27654"/>
                  <a:pt x="15044" y="27654"/>
                </a:cubicBezTo>
                <a:cubicBezTo>
                  <a:pt x="13094" y="27654"/>
                  <a:pt x="11108" y="27060"/>
                  <a:pt x="9432" y="25894"/>
                </a:cubicBezTo>
                <a:cubicBezTo>
                  <a:pt x="7730" y="24710"/>
                  <a:pt x="6408" y="22914"/>
                  <a:pt x="5813" y="20917"/>
                </a:cubicBezTo>
                <a:cubicBezTo>
                  <a:pt x="5908" y="20794"/>
                  <a:pt x="5926" y="20630"/>
                  <a:pt x="5860" y="20490"/>
                </a:cubicBezTo>
                <a:lnTo>
                  <a:pt x="5860" y="20490"/>
                </a:lnTo>
                <a:lnTo>
                  <a:pt x="5861" y="20491"/>
                </a:lnTo>
                <a:cubicBezTo>
                  <a:pt x="5707" y="20141"/>
                  <a:pt x="5589" y="19777"/>
                  <a:pt x="5511" y="19402"/>
                </a:cubicBezTo>
                <a:cubicBezTo>
                  <a:pt x="5467" y="18994"/>
                  <a:pt x="5455" y="18582"/>
                  <a:pt x="5478" y="18171"/>
                </a:cubicBezTo>
                <a:cubicBezTo>
                  <a:pt x="5480" y="18134"/>
                  <a:pt x="5485" y="18100"/>
                  <a:pt x="5488" y="18063"/>
                </a:cubicBezTo>
                <a:cubicBezTo>
                  <a:pt x="6301" y="18358"/>
                  <a:pt x="7183" y="18520"/>
                  <a:pt x="8115" y="18520"/>
                </a:cubicBezTo>
                <a:cubicBezTo>
                  <a:pt x="8208" y="18520"/>
                  <a:pt x="8302" y="18518"/>
                  <a:pt x="8396" y="18515"/>
                </a:cubicBezTo>
                <a:cubicBezTo>
                  <a:pt x="10491" y="18442"/>
                  <a:pt x="12735" y="17924"/>
                  <a:pt x="14597" y="16860"/>
                </a:cubicBezTo>
                <a:close/>
                <a:moveTo>
                  <a:pt x="9193" y="1"/>
                </a:moveTo>
                <a:cubicBezTo>
                  <a:pt x="6999" y="1"/>
                  <a:pt x="4863" y="714"/>
                  <a:pt x="3713" y="2437"/>
                </a:cubicBezTo>
                <a:cubicBezTo>
                  <a:pt x="1187" y="4294"/>
                  <a:pt x="0" y="7949"/>
                  <a:pt x="275" y="10991"/>
                </a:cubicBezTo>
                <a:cubicBezTo>
                  <a:pt x="530" y="13822"/>
                  <a:pt x="2073" y="16256"/>
                  <a:pt x="4353" y="17543"/>
                </a:cubicBezTo>
                <a:cubicBezTo>
                  <a:pt x="4334" y="18048"/>
                  <a:pt x="4379" y="18553"/>
                  <a:pt x="4485" y="19048"/>
                </a:cubicBezTo>
                <a:cubicBezTo>
                  <a:pt x="4501" y="20156"/>
                  <a:pt x="4704" y="21244"/>
                  <a:pt x="5099" y="22206"/>
                </a:cubicBezTo>
                <a:cubicBezTo>
                  <a:pt x="6782" y="26306"/>
                  <a:pt x="10993" y="28980"/>
                  <a:pt x="15346" y="28980"/>
                </a:cubicBezTo>
                <a:cubicBezTo>
                  <a:pt x="16130" y="28980"/>
                  <a:pt x="16918" y="28893"/>
                  <a:pt x="17698" y="28712"/>
                </a:cubicBezTo>
                <a:cubicBezTo>
                  <a:pt x="22311" y="27642"/>
                  <a:pt x="25477" y="22829"/>
                  <a:pt x="24876" y="18171"/>
                </a:cubicBezTo>
                <a:cubicBezTo>
                  <a:pt x="24815" y="17713"/>
                  <a:pt x="24717" y="17260"/>
                  <a:pt x="24582" y="16818"/>
                </a:cubicBezTo>
                <a:cubicBezTo>
                  <a:pt x="26550" y="15547"/>
                  <a:pt x="28024" y="13524"/>
                  <a:pt x="28441" y="11154"/>
                </a:cubicBezTo>
                <a:cubicBezTo>
                  <a:pt x="29253" y="6545"/>
                  <a:pt x="26353" y="2608"/>
                  <a:pt x="22191" y="938"/>
                </a:cubicBezTo>
                <a:cubicBezTo>
                  <a:pt x="20987" y="455"/>
                  <a:pt x="19607" y="199"/>
                  <a:pt x="18228" y="199"/>
                </a:cubicBezTo>
                <a:cubicBezTo>
                  <a:pt x="16729" y="199"/>
                  <a:pt x="15231" y="502"/>
                  <a:pt x="13964" y="1145"/>
                </a:cubicBezTo>
                <a:cubicBezTo>
                  <a:pt x="12626" y="428"/>
                  <a:pt x="10892" y="1"/>
                  <a:pt x="9193" y="1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27;p58">
            <a:extLst>
              <a:ext uri="{FF2B5EF4-FFF2-40B4-BE49-F238E27FC236}">
                <a16:creationId xmlns:a16="http://schemas.microsoft.com/office/drawing/2014/main" id="{21E17391-5912-F419-4758-71C57FF5309C}"/>
              </a:ext>
            </a:extLst>
          </p:cNvPr>
          <p:cNvSpPr txBox="1">
            <a:spLocks/>
          </p:cNvSpPr>
          <p:nvPr/>
        </p:nvSpPr>
        <p:spPr>
          <a:xfrm>
            <a:off x="662957" y="1488127"/>
            <a:ext cx="3331078" cy="38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600" dirty="0">
                <a:solidFill>
                  <a:srgbClr val="595959"/>
                </a:solidFill>
              </a:rPr>
              <a:t>A. Biaya Rutin</a:t>
            </a:r>
          </a:p>
        </p:txBody>
      </p:sp>
      <p:sp>
        <p:nvSpPr>
          <p:cNvPr id="3" name="Google Shape;1521;p108">
            <a:extLst>
              <a:ext uri="{FF2B5EF4-FFF2-40B4-BE49-F238E27FC236}">
                <a16:creationId xmlns:a16="http://schemas.microsoft.com/office/drawing/2014/main" id="{24B48C07-F161-8E95-B4E3-B4DE3BC78DDB}"/>
              </a:ext>
            </a:extLst>
          </p:cNvPr>
          <p:cNvSpPr/>
          <p:nvPr/>
        </p:nvSpPr>
        <p:spPr>
          <a:xfrm>
            <a:off x="765518" y="1996703"/>
            <a:ext cx="360000" cy="396000"/>
          </a:xfrm>
          <a:custGeom>
            <a:avLst/>
            <a:gdLst/>
            <a:ahLst/>
            <a:cxnLst/>
            <a:rect l="l" t="t" r="r" b="b"/>
            <a:pathLst>
              <a:path w="8836" h="10792" extrusionOk="0">
                <a:moveTo>
                  <a:pt x="4591" y="1049"/>
                </a:moveTo>
                <a:cubicBezTo>
                  <a:pt x="4609" y="1049"/>
                  <a:pt x="4626" y="1049"/>
                  <a:pt x="4644" y="1050"/>
                </a:cubicBezTo>
                <a:cubicBezTo>
                  <a:pt x="6502" y="1050"/>
                  <a:pt x="6883" y="3550"/>
                  <a:pt x="5430" y="4455"/>
                </a:cubicBezTo>
                <a:cubicBezTo>
                  <a:pt x="5131" y="4652"/>
                  <a:pt x="4810" y="4740"/>
                  <a:pt x="4493" y="4740"/>
                </a:cubicBezTo>
                <a:cubicBezTo>
                  <a:pt x="3551" y="4740"/>
                  <a:pt x="2655" y="3960"/>
                  <a:pt x="2548" y="2979"/>
                </a:cubicBezTo>
                <a:cubicBezTo>
                  <a:pt x="2408" y="1760"/>
                  <a:pt x="3512" y="1049"/>
                  <a:pt x="4591" y="1049"/>
                </a:cubicBezTo>
                <a:close/>
                <a:moveTo>
                  <a:pt x="3096" y="5384"/>
                </a:moveTo>
                <a:cubicBezTo>
                  <a:pt x="3560" y="5599"/>
                  <a:pt x="4070" y="5711"/>
                  <a:pt x="4585" y="5711"/>
                </a:cubicBezTo>
                <a:cubicBezTo>
                  <a:pt x="4811" y="5711"/>
                  <a:pt x="5038" y="5689"/>
                  <a:pt x="5263" y="5646"/>
                </a:cubicBezTo>
                <a:cubicBezTo>
                  <a:pt x="5478" y="5598"/>
                  <a:pt x="5692" y="5527"/>
                  <a:pt x="5906" y="5432"/>
                </a:cubicBezTo>
                <a:cubicBezTo>
                  <a:pt x="6740" y="6313"/>
                  <a:pt x="7311" y="7432"/>
                  <a:pt x="7549" y="8623"/>
                </a:cubicBezTo>
                <a:cubicBezTo>
                  <a:pt x="7692" y="9313"/>
                  <a:pt x="5263" y="9718"/>
                  <a:pt x="4716" y="9742"/>
                </a:cubicBezTo>
                <a:cubicBezTo>
                  <a:pt x="4577" y="9754"/>
                  <a:pt x="4438" y="9760"/>
                  <a:pt x="4300" y="9760"/>
                </a:cubicBezTo>
                <a:cubicBezTo>
                  <a:pt x="3346" y="9760"/>
                  <a:pt x="2407" y="9476"/>
                  <a:pt x="1596" y="8956"/>
                </a:cubicBezTo>
                <a:cubicBezTo>
                  <a:pt x="1215" y="8718"/>
                  <a:pt x="1310" y="8980"/>
                  <a:pt x="1358" y="8623"/>
                </a:cubicBezTo>
                <a:lnTo>
                  <a:pt x="1382" y="8599"/>
                </a:lnTo>
                <a:cubicBezTo>
                  <a:pt x="1453" y="8265"/>
                  <a:pt x="1548" y="7908"/>
                  <a:pt x="1667" y="7599"/>
                </a:cubicBezTo>
                <a:cubicBezTo>
                  <a:pt x="1977" y="6765"/>
                  <a:pt x="2453" y="6003"/>
                  <a:pt x="3096" y="5384"/>
                </a:cubicBezTo>
                <a:close/>
                <a:moveTo>
                  <a:pt x="4754" y="0"/>
                </a:moveTo>
                <a:cubicBezTo>
                  <a:pt x="4725" y="0"/>
                  <a:pt x="4697" y="1"/>
                  <a:pt x="4668" y="2"/>
                </a:cubicBezTo>
                <a:cubicBezTo>
                  <a:pt x="3001" y="2"/>
                  <a:pt x="1620" y="1050"/>
                  <a:pt x="1501" y="2741"/>
                </a:cubicBezTo>
                <a:cubicBezTo>
                  <a:pt x="1429" y="3503"/>
                  <a:pt x="1691" y="4241"/>
                  <a:pt x="2215" y="4789"/>
                </a:cubicBezTo>
                <a:cubicBezTo>
                  <a:pt x="1596" y="5432"/>
                  <a:pt x="1120" y="6170"/>
                  <a:pt x="786" y="6980"/>
                </a:cubicBezTo>
                <a:cubicBezTo>
                  <a:pt x="572" y="7527"/>
                  <a:pt x="0" y="8647"/>
                  <a:pt x="357" y="9218"/>
                </a:cubicBezTo>
                <a:cubicBezTo>
                  <a:pt x="1089" y="10499"/>
                  <a:pt x="3205" y="10791"/>
                  <a:pt x="4553" y="10791"/>
                </a:cubicBezTo>
                <a:cubicBezTo>
                  <a:pt x="4609" y="10791"/>
                  <a:pt x="4663" y="10791"/>
                  <a:pt x="4716" y="10790"/>
                </a:cubicBezTo>
                <a:cubicBezTo>
                  <a:pt x="5930" y="10766"/>
                  <a:pt x="7907" y="10361"/>
                  <a:pt x="8502" y="9147"/>
                </a:cubicBezTo>
                <a:cubicBezTo>
                  <a:pt x="8835" y="8504"/>
                  <a:pt x="8335" y="7456"/>
                  <a:pt x="8073" y="6837"/>
                </a:cubicBezTo>
                <a:cubicBezTo>
                  <a:pt x="7740" y="6051"/>
                  <a:pt x="7288" y="5336"/>
                  <a:pt x="6668" y="4741"/>
                </a:cubicBezTo>
                <a:cubicBezTo>
                  <a:pt x="7145" y="4098"/>
                  <a:pt x="7383" y="3336"/>
                  <a:pt x="7359" y="2526"/>
                </a:cubicBezTo>
                <a:cubicBezTo>
                  <a:pt x="7312" y="1126"/>
                  <a:pt x="6145" y="0"/>
                  <a:pt x="4754" y="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39;p58">
            <a:extLst>
              <a:ext uri="{FF2B5EF4-FFF2-40B4-BE49-F238E27FC236}">
                <a16:creationId xmlns:a16="http://schemas.microsoft.com/office/drawing/2014/main" id="{81CEF40C-B792-984D-8688-6D5BEED9A8EB}"/>
              </a:ext>
            </a:extLst>
          </p:cNvPr>
          <p:cNvSpPr txBox="1">
            <a:spLocks/>
          </p:cNvSpPr>
          <p:nvPr/>
        </p:nvSpPr>
        <p:spPr>
          <a:xfrm>
            <a:off x="1250856" y="2021344"/>
            <a:ext cx="2665533" cy="354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saku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439;p58">
            <a:extLst>
              <a:ext uri="{FF2B5EF4-FFF2-40B4-BE49-F238E27FC236}">
                <a16:creationId xmlns:a16="http://schemas.microsoft.com/office/drawing/2014/main" id="{F6E0D73F-689A-4432-67F3-8464E9BDAC99}"/>
              </a:ext>
            </a:extLst>
          </p:cNvPr>
          <p:cNvSpPr txBox="1">
            <a:spLocks/>
          </p:cNvSpPr>
          <p:nvPr/>
        </p:nvSpPr>
        <p:spPr>
          <a:xfrm>
            <a:off x="1250856" y="2705779"/>
            <a:ext cx="2665533" cy="354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</a:t>
            </a:r>
          </a:p>
        </p:txBody>
      </p:sp>
      <p:sp>
        <p:nvSpPr>
          <p:cNvPr id="20" name="Google Shape;427;p58">
            <a:extLst>
              <a:ext uri="{FF2B5EF4-FFF2-40B4-BE49-F238E27FC236}">
                <a16:creationId xmlns:a16="http://schemas.microsoft.com/office/drawing/2014/main" id="{DFF99830-B826-38A2-80DF-C2CAE6A3A092}"/>
              </a:ext>
            </a:extLst>
          </p:cNvPr>
          <p:cNvSpPr txBox="1">
            <a:spLocks/>
          </p:cNvSpPr>
          <p:nvPr/>
        </p:nvSpPr>
        <p:spPr>
          <a:xfrm>
            <a:off x="4869772" y="1488127"/>
            <a:ext cx="3622222" cy="38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600" dirty="0">
                <a:solidFill>
                  <a:srgbClr val="595959"/>
                </a:solidFill>
              </a:rPr>
              <a:t>B. Biaya Persiapan Masuk </a:t>
            </a:r>
          </a:p>
          <a:p>
            <a:r>
              <a:rPr lang="it-IT" sz="1600" dirty="0">
                <a:solidFill>
                  <a:srgbClr val="595959"/>
                </a:solidFill>
              </a:rPr>
              <a:t>   Perguruan Tinggi</a:t>
            </a:r>
          </a:p>
        </p:txBody>
      </p:sp>
      <p:sp>
        <p:nvSpPr>
          <p:cNvPr id="22" name="Google Shape;439;p58">
            <a:extLst>
              <a:ext uri="{FF2B5EF4-FFF2-40B4-BE49-F238E27FC236}">
                <a16:creationId xmlns:a16="http://schemas.microsoft.com/office/drawing/2014/main" id="{AB3E13C7-D1B3-1F87-46C4-5AF67A64D746}"/>
              </a:ext>
            </a:extLst>
          </p:cNvPr>
          <p:cNvSpPr txBox="1">
            <a:spLocks/>
          </p:cNvSpPr>
          <p:nvPr/>
        </p:nvSpPr>
        <p:spPr>
          <a:xfrm>
            <a:off x="5449045" y="2167988"/>
            <a:ext cx="2823687" cy="547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pendaftaran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perguruan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Google Shape;439;p58">
            <a:extLst>
              <a:ext uri="{FF2B5EF4-FFF2-40B4-BE49-F238E27FC236}">
                <a16:creationId xmlns:a16="http://schemas.microsoft.com/office/drawing/2014/main" id="{0B2778D3-939A-8A53-5576-507ED3BDFDE1}"/>
              </a:ext>
            </a:extLst>
          </p:cNvPr>
          <p:cNvSpPr txBox="1">
            <a:spLocks/>
          </p:cNvSpPr>
          <p:nvPr/>
        </p:nvSpPr>
        <p:spPr>
          <a:xfrm>
            <a:off x="5449045" y="2852423"/>
            <a:ext cx="2823687" cy="547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buku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persiapan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masuk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perguruan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439;p58">
            <a:extLst>
              <a:ext uri="{FF2B5EF4-FFF2-40B4-BE49-F238E27FC236}">
                <a16:creationId xmlns:a16="http://schemas.microsoft.com/office/drawing/2014/main" id="{E018633D-DDAD-993F-DA23-47BBD794D88A}"/>
              </a:ext>
            </a:extLst>
          </p:cNvPr>
          <p:cNvSpPr txBox="1">
            <a:spLocks/>
          </p:cNvSpPr>
          <p:nvPr/>
        </p:nvSpPr>
        <p:spPr>
          <a:xfrm>
            <a:off x="5449044" y="3536858"/>
            <a:ext cx="2823687" cy="547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Mengikuti ujian seleksi masuk perguruan tinggi</a:t>
            </a:r>
          </a:p>
        </p:txBody>
      </p:sp>
      <p:grpSp>
        <p:nvGrpSpPr>
          <p:cNvPr id="25" name="Google Shape;1620;p109">
            <a:extLst>
              <a:ext uri="{FF2B5EF4-FFF2-40B4-BE49-F238E27FC236}">
                <a16:creationId xmlns:a16="http://schemas.microsoft.com/office/drawing/2014/main" id="{66888830-3EE8-62A3-80F0-9D50DB566AA9}"/>
              </a:ext>
            </a:extLst>
          </p:cNvPr>
          <p:cNvGrpSpPr/>
          <p:nvPr/>
        </p:nvGrpSpPr>
        <p:grpSpPr>
          <a:xfrm>
            <a:off x="4918855" y="2224731"/>
            <a:ext cx="396000" cy="360000"/>
            <a:chOff x="4510425" y="3667025"/>
            <a:chExt cx="266150" cy="228725"/>
          </a:xfrm>
          <a:solidFill>
            <a:schemeClr val="accent2"/>
          </a:solidFill>
        </p:grpSpPr>
        <p:sp>
          <p:nvSpPr>
            <p:cNvPr id="26" name="Google Shape;1621;p109">
              <a:extLst>
                <a:ext uri="{FF2B5EF4-FFF2-40B4-BE49-F238E27FC236}">
                  <a16:creationId xmlns:a16="http://schemas.microsoft.com/office/drawing/2014/main" id="{9AC14473-0133-82CD-7D86-91244C5570D2}"/>
                </a:ext>
              </a:extLst>
            </p:cNvPr>
            <p:cNvSpPr/>
            <p:nvPr/>
          </p:nvSpPr>
          <p:spPr>
            <a:xfrm>
              <a:off x="4598550" y="3667025"/>
              <a:ext cx="89925" cy="228725"/>
            </a:xfrm>
            <a:custGeom>
              <a:avLst/>
              <a:gdLst/>
              <a:ahLst/>
              <a:cxnLst/>
              <a:rect l="l" t="t" r="r" b="b"/>
              <a:pathLst>
                <a:path w="3597" h="9149" extrusionOk="0">
                  <a:moveTo>
                    <a:pt x="1442" y="900"/>
                  </a:moveTo>
                  <a:cubicBezTo>
                    <a:pt x="1870" y="900"/>
                    <a:pt x="2276" y="959"/>
                    <a:pt x="2310" y="1162"/>
                  </a:cubicBezTo>
                  <a:cubicBezTo>
                    <a:pt x="2358" y="1876"/>
                    <a:pt x="2334" y="2614"/>
                    <a:pt x="2382" y="3329"/>
                  </a:cubicBezTo>
                  <a:cubicBezTo>
                    <a:pt x="2477" y="4948"/>
                    <a:pt x="2596" y="6591"/>
                    <a:pt x="2334" y="8187"/>
                  </a:cubicBezTo>
                  <a:cubicBezTo>
                    <a:pt x="2187" y="8198"/>
                    <a:pt x="2038" y="8209"/>
                    <a:pt x="1896" y="8209"/>
                  </a:cubicBezTo>
                  <a:cubicBezTo>
                    <a:pt x="1418" y="8209"/>
                    <a:pt x="1013" y="8085"/>
                    <a:pt x="977" y="7425"/>
                  </a:cubicBezTo>
                  <a:cubicBezTo>
                    <a:pt x="929" y="6782"/>
                    <a:pt x="1072" y="6139"/>
                    <a:pt x="1096" y="5496"/>
                  </a:cubicBezTo>
                  <a:cubicBezTo>
                    <a:pt x="1120" y="3972"/>
                    <a:pt x="977" y="2448"/>
                    <a:pt x="929" y="923"/>
                  </a:cubicBezTo>
                  <a:cubicBezTo>
                    <a:pt x="1088" y="910"/>
                    <a:pt x="1267" y="900"/>
                    <a:pt x="1442" y="900"/>
                  </a:cubicBezTo>
                  <a:close/>
                  <a:moveTo>
                    <a:pt x="1387" y="1"/>
                  </a:moveTo>
                  <a:cubicBezTo>
                    <a:pt x="1085" y="1"/>
                    <a:pt x="779" y="18"/>
                    <a:pt x="477" y="18"/>
                  </a:cubicBezTo>
                  <a:cubicBezTo>
                    <a:pt x="358" y="18"/>
                    <a:pt x="238" y="66"/>
                    <a:pt x="167" y="138"/>
                  </a:cubicBezTo>
                  <a:cubicBezTo>
                    <a:pt x="48" y="209"/>
                    <a:pt x="0" y="352"/>
                    <a:pt x="0" y="471"/>
                  </a:cubicBezTo>
                  <a:cubicBezTo>
                    <a:pt x="0" y="2543"/>
                    <a:pt x="238" y="4591"/>
                    <a:pt x="72" y="6663"/>
                  </a:cubicBezTo>
                  <a:cubicBezTo>
                    <a:pt x="0" y="7401"/>
                    <a:pt x="0" y="8211"/>
                    <a:pt x="548" y="8782"/>
                  </a:cubicBezTo>
                  <a:cubicBezTo>
                    <a:pt x="827" y="9074"/>
                    <a:pt x="1218" y="9148"/>
                    <a:pt x="1620" y="9148"/>
                  </a:cubicBezTo>
                  <a:cubicBezTo>
                    <a:pt x="2005" y="9148"/>
                    <a:pt x="2400" y="9080"/>
                    <a:pt x="2715" y="9068"/>
                  </a:cubicBezTo>
                  <a:cubicBezTo>
                    <a:pt x="2906" y="9068"/>
                    <a:pt x="3096" y="8925"/>
                    <a:pt x="3144" y="8734"/>
                  </a:cubicBezTo>
                  <a:cubicBezTo>
                    <a:pt x="3596" y="6567"/>
                    <a:pt x="3334" y="4353"/>
                    <a:pt x="3239" y="2162"/>
                  </a:cubicBezTo>
                  <a:cubicBezTo>
                    <a:pt x="3215" y="1614"/>
                    <a:pt x="3406" y="614"/>
                    <a:pt x="2787" y="280"/>
                  </a:cubicBezTo>
                  <a:cubicBezTo>
                    <a:pt x="2347" y="46"/>
                    <a:pt x="1871" y="1"/>
                    <a:pt x="13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22;p109">
              <a:extLst>
                <a:ext uri="{FF2B5EF4-FFF2-40B4-BE49-F238E27FC236}">
                  <a16:creationId xmlns:a16="http://schemas.microsoft.com/office/drawing/2014/main" id="{71B698A0-04AA-DBAA-A164-EEDE07AA5397}"/>
                </a:ext>
              </a:extLst>
            </p:cNvPr>
            <p:cNvSpPr/>
            <p:nvPr/>
          </p:nvSpPr>
          <p:spPr>
            <a:xfrm>
              <a:off x="4510425" y="3739025"/>
              <a:ext cx="90525" cy="156625"/>
            </a:xfrm>
            <a:custGeom>
              <a:avLst/>
              <a:gdLst/>
              <a:ahLst/>
              <a:cxnLst/>
              <a:rect l="l" t="t" r="r" b="b"/>
              <a:pathLst>
                <a:path w="3621" h="6265" extrusionOk="0">
                  <a:moveTo>
                    <a:pt x="1892" y="934"/>
                  </a:moveTo>
                  <a:cubicBezTo>
                    <a:pt x="2065" y="934"/>
                    <a:pt x="2121" y="1012"/>
                    <a:pt x="2168" y="1354"/>
                  </a:cubicBezTo>
                  <a:cubicBezTo>
                    <a:pt x="2239" y="2020"/>
                    <a:pt x="2168" y="2735"/>
                    <a:pt x="2168" y="3402"/>
                  </a:cubicBezTo>
                  <a:cubicBezTo>
                    <a:pt x="2144" y="3878"/>
                    <a:pt x="2144" y="4354"/>
                    <a:pt x="2215" y="4807"/>
                  </a:cubicBezTo>
                  <a:lnTo>
                    <a:pt x="2263" y="5116"/>
                  </a:lnTo>
                  <a:cubicBezTo>
                    <a:pt x="2263" y="5164"/>
                    <a:pt x="2287" y="5235"/>
                    <a:pt x="2311" y="5307"/>
                  </a:cubicBezTo>
                  <a:lnTo>
                    <a:pt x="2287" y="5307"/>
                  </a:lnTo>
                  <a:cubicBezTo>
                    <a:pt x="2096" y="5319"/>
                    <a:pt x="1906" y="5325"/>
                    <a:pt x="1715" y="5325"/>
                  </a:cubicBezTo>
                  <a:cubicBezTo>
                    <a:pt x="1525" y="5325"/>
                    <a:pt x="1334" y="5319"/>
                    <a:pt x="1144" y="5307"/>
                  </a:cubicBezTo>
                  <a:cubicBezTo>
                    <a:pt x="1120" y="3878"/>
                    <a:pt x="977" y="2425"/>
                    <a:pt x="1049" y="996"/>
                  </a:cubicBezTo>
                  <a:lnTo>
                    <a:pt x="1501" y="973"/>
                  </a:lnTo>
                  <a:cubicBezTo>
                    <a:pt x="1675" y="956"/>
                    <a:pt x="1800" y="934"/>
                    <a:pt x="1892" y="934"/>
                  </a:cubicBezTo>
                  <a:close/>
                  <a:moveTo>
                    <a:pt x="1894" y="0"/>
                  </a:moveTo>
                  <a:cubicBezTo>
                    <a:pt x="1451" y="0"/>
                    <a:pt x="962" y="104"/>
                    <a:pt x="596" y="115"/>
                  </a:cubicBezTo>
                  <a:cubicBezTo>
                    <a:pt x="429" y="115"/>
                    <a:pt x="287" y="210"/>
                    <a:pt x="215" y="377"/>
                  </a:cubicBezTo>
                  <a:cubicBezTo>
                    <a:pt x="167" y="425"/>
                    <a:pt x="144" y="496"/>
                    <a:pt x="144" y="568"/>
                  </a:cubicBezTo>
                  <a:cubicBezTo>
                    <a:pt x="1" y="2282"/>
                    <a:pt x="215" y="3997"/>
                    <a:pt x="215" y="5688"/>
                  </a:cubicBezTo>
                  <a:cubicBezTo>
                    <a:pt x="239" y="5902"/>
                    <a:pt x="382" y="6069"/>
                    <a:pt x="572" y="6140"/>
                  </a:cubicBezTo>
                  <a:cubicBezTo>
                    <a:pt x="964" y="6221"/>
                    <a:pt x="1364" y="6264"/>
                    <a:pt x="1767" y="6264"/>
                  </a:cubicBezTo>
                  <a:cubicBezTo>
                    <a:pt x="2074" y="6264"/>
                    <a:pt x="2383" y="6239"/>
                    <a:pt x="2692" y="6188"/>
                  </a:cubicBezTo>
                  <a:cubicBezTo>
                    <a:pt x="3621" y="6045"/>
                    <a:pt x="3097" y="4283"/>
                    <a:pt x="3097" y="3735"/>
                  </a:cubicBezTo>
                  <a:cubicBezTo>
                    <a:pt x="3073" y="2735"/>
                    <a:pt x="3216" y="1687"/>
                    <a:pt x="2978" y="711"/>
                  </a:cubicBezTo>
                  <a:cubicBezTo>
                    <a:pt x="2850" y="138"/>
                    <a:pt x="2403" y="0"/>
                    <a:pt x="189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23;p109">
              <a:extLst>
                <a:ext uri="{FF2B5EF4-FFF2-40B4-BE49-F238E27FC236}">
                  <a16:creationId xmlns:a16="http://schemas.microsoft.com/office/drawing/2014/main" id="{EC2C8626-BE6F-5F2D-9D8D-B8FE9D1509E0}"/>
                </a:ext>
              </a:extLst>
            </p:cNvPr>
            <p:cNvSpPr/>
            <p:nvPr/>
          </p:nvSpPr>
          <p:spPr>
            <a:xfrm>
              <a:off x="4691425" y="3698050"/>
              <a:ext cx="85150" cy="196625"/>
            </a:xfrm>
            <a:custGeom>
              <a:avLst/>
              <a:gdLst/>
              <a:ahLst/>
              <a:cxnLst/>
              <a:rect l="l" t="t" r="r" b="b"/>
              <a:pathLst>
                <a:path w="3406" h="7865" extrusionOk="0">
                  <a:moveTo>
                    <a:pt x="1465" y="933"/>
                  </a:moveTo>
                  <a:cubicBezTo>
                    <a:pt x="1644" y="933"/>
                    <a:pt x="1822" y="945"/>
                    <a:pt x="2001" y="968"/>
                  </a:cubicBezTo>
                  <a:cubicBezTo>
                    <a:pt x="2501" y="1040"/>
                    <a:pt x="2263" y="2445"/>
                    <a:pt x="2263" y="2754"/>
                  </a:cubicBezTo>
                  <a:cubicBezTo>
                    <a:pt x="2263" y="4136"/>
                    <a:pt x="2239" y="5517"/>
                    <a:pt x="2334" y="6898"/>
                  </a:cubicBezTo>
                  <a:cubicBezTo>
                    <a:pt x="1906" y="6898"/>
                    <a:pt x="1477" y="6946"/>
                    <a:pt x="1048" y="6946"/>
                  </a:cubicBezTo>
                  <a:cubicBezTo>
                    <a:pt x="953" y="5922"/>
                    <a:pt x="1024" y="4874"/>
                    <a:pt x="977" y="3874"/>
                  </a:cubicBezTo>
                  <a:cubicBezTo>
                    <a:pt x="953" y="2897"/>
                    <a:pt x="929" y="1945"/>
                    <a:pt x="929" y="968"/>
                  </a:cubicBezTo>
                  <a:cubicBezTo>
                    <a:pt x="1108" y="945"/>
                    <a:pt x="1286" y="933"/>
                    <a:pt x="1465" y="933"/>
                  </a:cubicBezTo>
                  <a:close/>
                  <a:moveTo>
                    <a:pt x="1570" y="0"/>
                  </a:moveTo>
                  <a:cubicBezTo>
                    <a:pt x="1108" y="0"/>
                    <a:pt x="646" y="72"/>
                    <a:pt x="334" y="135"/>
                  </a:cubicBezTo>
                  <a:cubicBezTo>
                    <a:pt x="143" y="159"/>
                    <a:pt x="0" y="325"/>
                    <a:pt x="0" y="516"/>
                  </a:cubicBezTo>
                  <a:cubicBezTo>
                    <a:pt x="0" y="540"/>
                    <a:pt x="0" y="564"/>
                    <a:pt x="0" y="587"/>
                  </a:cubicBezTo>
                  <a:cubicBezTo>
                    <a:pt x="0" y="1778"/>
                    <a:pt x="48" y="2993"/>
                    <a:pt x="72" y="4183"/>
                  </a:cubicBezTo>
                  <a:cubicBezTo>
                    <a:pt x="119" y="5279"/>
                    <a:pt x="48" y="6398"/>
                    <a:pt x="191" y="7493"/>
                  </a:cubicBezTo>
                  <a:cubicBezTo>
                    <a:pt x="238" y="7708"/>
                    <a:pt x="453" y="7803"/>
                    <a:pt x="643" y="7827"/>
                  </a:cubicBezTo>
                  <a:cubicBezTo>
                    <a:pt x="861" y="7855"/>
                    <a:pt x="1076" y="7864"/>
                    <a:pt x="1291" y="7864"/>
                  </a:cubicBezTo>
                  <a:cubicBezTo>
                    <a:pt x="1736" y="7864"/>
                    <a:pt x="2177" y="7824"/>
                    <a:pt x="2626" y="7824"/>
                  </a:cubicBezTo>
                  <a:cubicBezTo>
                    <a:pt x="2695" y="7824"/>
                    <a:pt x="2765" y="7825"/>
                    <a:pt x="2834" y="7827"/>
                  </a:cubicBezTo>
                  <a:cubicBezTo>
                    <a:pt x="3096" y="7827"/>
                    <a:pt x="3311" y="7613"/>
                    <a:pt x="3311" y="7374"/>
                  </a:cubicBezTo>
                  <a:cubicBezTo>
                    <a:pt x="3120" y="5255"/>
                    <a:pt x="3406" y="3088"/>
                    <a:pt x="3191" y="992"/>
                  </a:cubicBezTo>
                  <a:cubicBezTo>
                    <a:pt x="3117" y="202"/>
                    <a:pt x="2343" y="0"/>
                    <a:pt x="157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1684;p109">
            <a:extLst>
              <a:ext uri="{FF2B5EF4-FFF2-40B4-BE49-F238E27FC236}">
                <a16:creationId xmlns:a16="http://schemas.microsoft.com/office/drawing/2014/main" id="{1DFE3475-499A-D914-B146-E5147AC33016}"/>
              </a:ext>
            </a:extLst>
          </p:cNvPr>
          <p:cNvSpPr/>
          <p:nvPr/>
        </p:nvSpPr>
        <p:spPr>
          <a:xfrm>
            <a:off x="4918855" y="2945962"/>
            <a:ext cx="396000" cy="360000"/>
          </a:xfrm>
          <a:custGeom>
            <a:avLst/>
            <a:gdLst/>
            <a:ahLst/>
            <a:cxnLst/>
            <a:rect l="l" t="t" r="r" b="b"/>
            <a:pathLst>
              <a:path w="11312" h="10748" extrusionOk="0">
                <a:moveTo>
                  <a:pt x="5311" y="1143"/>
                </a:moveTo>
                <a:lnTo>
                  <a:pt x="5311" y="1167"/>
                </a:lnTo>
                <a:lnTo>
                  <a:pt x="5811" y="1167"/>
                </a:lnTo>
                <a:cubicBezTo>
                  <a:pt x="5882" y="1715"/>
                  <a:pt x="5930" y="2263"/>
                  <a:pt x="5930" y="2810"/>
                </a:cubicBezTo>
                <a:cubicBezTo>
                  <a:pt x="5882" y="2763"/>
                  <a:pt x="5811" y="2715"/>
                  <a:pt x="5763" y="2667"/>
                </a:cubicBezTo>
                <a:cubicBezTo>
                  <a:pt x="5712" y="2616"/>
                  <a:pt x="5647" y="2591"/>
                  <a:pt x="5582" y="2591"/>
                </a:cubicBezTo>
                <a:cubicBezTo>
                  <a:pt x="5497" y="2591"/>
                  <a:pt x="5412" y="2634"/>
                  <a:pt x="5358" y="2715"/>
                </a:cubicBezTo>
                <a:cubicBezTo>
                  <a:pt x="5358" y="2715"/>
                  <a:pt x="5335" y="2739"/>
                  <a:pt x="5335" y="2739"/>
                </a:cubicBezTo>
                <a:cubicBezTo>
                  <a:pt x="5287" y="2215"/>
                  <a:pt x="5287" y="1691"/>
                  <a:pt x="5311" y="1143"/>
                </a:cubicBezTo>
                <a:close/>
                <a:moveTo>
                  <a:pt x="8978" y="1048"/>
                </a:moveTo>
                <a:cubicBezTo>
                  <a:pt x="9431" y="2953"/>
                  <a:pt x="9788" y="4882"/>
                  <a:pt x="10002" y="6811"/>
                </a:cubicBezTo>
                <a:cubicBezTo>
                  <a:pt x="9597" y="6816"/>
                  <a:pt x="9192" y="6818"/>
                  <a:pt x="8786" y="6818"/>
                </a:cubicBezTo>
                <a:cubicBezTo>
                  <a:pt x="7065" y="6818"/>
                  <a:pt x="5335" y="6783"/>
                  <a:pt x="3620" y="6763"/>
                </a:cubicBezTo>
                <a:cubicBezTo>
                  <a:pt x="3435" y="6751"/>
                  <a:pt x="3251" y="6745"/>
                  <a:pt x="3066" y="6745"/>
                </a:cubicBezTo>
                <a:cubicBezTo>
                  <a:pt x="2536" y="6745"/>
                  <a:pt x="2007" y="6794"/>
                  <a:pt x="1477" y="6882"/>
                </a:cubicBezTo>
                <a:cubicBezTo>
                  <a:pt x="1905" y="5001"/>
                  <a:pt x="2239" y="3072"/>
                  <a:pt x="2405" y="1167"/>
                </a:cubicBezTo>
                <a:lnTo>
                  <a:pt x="4811" y="1167"/>
                </a:lnTo>
                <a:cubicBezTo>
                  <a:pt x="4739" y="1881"/>
                  <a:pt x="4787" y="2620"/>
                  <a:pt x="4906" y="3334"/>
                </a:cubicBezTo>
                <a:cubicBezTo>
                  <a:pt x="4936" y="3456"/>
                  <a:pt x="5044" y="3529"/>
                  <a:pt x="5155" y="3529"/>
                </a:cubicBezTo>
                <a:cubicBezTo>
                  <a:pt x="5218" y="3529"/>
                  <a:pt x="5283" y="3505"/>
                  <a:pt x="5335" y="3453"/>
                </a:cubicBezTo>
                <a:cubicBezTo>
                  <a:pt x="5430" y="3358"/>
                  <a:pt x="5525" y="3287"/>
                  <a:pt x="5620" y="3215"/>
                </a:cubicBezTo>
                <a:cubicBezTo>
                  <a:pt x="5739" y="3310"/>
                  <a:pt x="5882" y="3382"/>
                  <a:pt x="6025" y="3453"/>
                </a:cubicBezTo>
                <a:cubicBezTo>
                  <a:pt x="6063" y="3472"/>
                  <a:pt x="6103" y="3481"/>
                  <a:pt x="6144" y="3481"/>
                </a:cubicBezTo>
                <a:cubicBezTo>
                  <a:pt x="6258" y="3481"/>
                  <a:pt x="6371" y="3410"/>
                  <a:pt x="6406" y="3287"/>
                </a:cubicBezTo>
                <a:cubicBezTo>
                  <a:pt x="6525" y="2596"/>
                  <a:pt x="6382" y="1858"/>
                  <a:pt x="6335" y="1143"/>
                </a:cubicBezTo>
                <a:cubicBezTo>
                  <a:pt x="7216" y="1119"/>
                  <a:pt x="8097" y="1096"/>
                  <a:pt x="8978" y="1048"/>
                </a:cubicBezTo>
                <a:close/>
                <a:moveTo>
                  <a:pt x="3261" y="7747"/>
                </a:moveTo>
                <a:cubicBezTo>
                  <a:pt x="4058" y="7747"/>
                  <a:pt x="4820" y="7826"/>
                  <a:pt x="5049" y="7835"/>
                </a:cubicBezTo>
                <a:cubicBezTo>
                  <a:pt x="6382" y="7835"/>
                  <a:pt x="7716" y="7859"/>
                  <a:pt x="9026" y="7859"/>
                </a:cubicBezTo>
                <a:cubicBezTo>
                  <a:pt x="8764" y="8430"/>
                  <a:pt x="8788" y="9097"/>
                  <a:pt x="9073" y="9669"/>
                </a:cubicBezTo>
                <a:cubicBezTo>
                  <a:pt x="7978" y="9669"/>
                  <a:pt x="6906" y="9669"/>
                  <a:pt x="5811" y="9645"/>
                </a:cubicBezTo>
                <a:cubicBezTo>
                  <a:pt x="4977" y="9645"/>
                  <a:pt x="4168" y="9645"/>
                  <a:pt x="3334" y="9597"/>
                </a:cubicBezTo>
                <a:cubicBezTo>
                  <a:pt x="2739" y="9550"/>
                  <a:pt x="1334" y="9454"/>
                  <a:pt x="1096" y="8764"/>
                </a:cubicBezTo>
                <a:cubicBezTo>
                  <a:pt x="796" y="7922"/>
                  <a:pt x="2069" y="7747"/>
                  <a:pt x="3261" y="7747"/>
                </a:cubicBezTo>
                <a:close/>
                <a:moveTo>
                  <a:pt x="9383" y="0"/>
                </a:moveTo>
                <a:cubicBezTo>
                  <a:pt x="7526" y="107"/>
                  <a:pt x="5668" y="121"/>
                  <a:pt x="3810" y="121"/>
                </a:cubicBezTo>
                <a:cubicBezTo>
                  <a:pt x="3191" y="121"/>
                  <a:pt x="2572" y="119"/>
                  <a:pt x="1953" y="119"/>
                </a:cubicBezTo>
                <a:cubicBezTo>
                  <a:pt x="1667" y="143"/>
                  <a:pt x="1429" y="357"/>
                  <a:pt x="1429" y="643"/>
                </a:cubicBezTo>
                <a:cubicBezTo>
                  <a:pt x="1167" y="3144"/>
                  <a:pt x="810" y="5668"/>
                  <a:pt x="72" y="8073"/>
                </a:cubicBezTo>
                <a:cubicBezTo>
                  <a:pt x="24" y="8168"/>
                  <a:pt x="24" y="8288"/>
                  <a:pt x="72" y="8383"/>
                </a:cubicBezTo>
                <a:lnTo>
                  <a:pt x="72" y="8597"/>
                </a:lnTo>
                <a:cubicBezTo>
                  <a:pt x="0" y="10455"/>
                  <a:pt x="2691" y="10621"/>
                  <a:pt x="4001" y="10693"/>
                </a:cubicBezTo>
                <a:cubicBezTo>
                  <a:pt x="4791" y="10736"/>
                  <a:pt x="5586" y="10748"/>
                  <a:pt x="6384" y="10748"/>
                </a:cubicBezTo>
                <a:cubicBezTo>
                  <a:pt x="7392" y="10748"/>
                  <a:pt x="8403" y="10729"/>
                  <a:pt x="9408" y="10729"/>
                </a:cubicBezTo>
                <a:cubicBezTo>
                  <a:pt x="9814" y="10729"/>
                  <a:pt x="10218" y="10732"/>
                  <a:pt x="10621" y="10740"/>
                </a:cubicBezTo>
                <a:cubicBezTo>
                  <a:pt x="10629" y="10741"/>
                  <a:pt x="10637" y="10741"/>
                  <a:pt x="10644" y="10741"/>
                </a:cubicBezTo>
                <a:cubicBezTo>
                  <a:pt x="11312" y="10741"/>
                  <a:pt x="11304" y="9716"/>
                  <a:pt x="10621" y="9693"/>
                </a:cubicBezTo>
                <a:lnTo>
                  <a:pt x="10336" y="9693"/>
                </a:lnTo>
                <a:cubicBezTo>
                  <a:pt x="9812" y="9312"/>
                  <a:pt x="9597" y="8264"/>
                  <a:pt x="10336" y="7978"/>
                </a:cubicBezTo>
                <a:cubicBezTo>
                  <a:pt x="10407" y="7954"/>
                  <a:pt x="10455" y="7907"/>
                  <a:pt x="10526" y="7859"/>
                </a:cubicBezTo>
                <a:lnTo>
                  <a:pt x="10598" y="7859"/>
                </a:lnTo>
                <a:cubicBezTo>
                  <a:pt x="10740" y="7859"/>
                  <a:pt x="10883" y="7811"/>
                  <a:pt x="10979" y="7692"/>
                </a:cubicBezTo>
                <a:cubicBezTo>
                  <a:pt x="11074" y="7597"/>
                  <a:pt x="11145" y="7454"/>
                  <a:pt x="11122" y="7311"/>
                </a:cubicBezTo>
                <a:cubicBezTo>
                  <a:pt x="10860" y="4977"/>
                  <a:pt x="10455" y="2667"/>
                  <a:pt x="9883" y="381"/>
                </a:cubicBezTo>
                <a:cubicBezTo>
                  <a:pt x="9812" y="143"/>
                  <a:pt x="9621" y="0"/>
                  <a:pt x="9383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1689;p109">
            <a:extLst>
              <a:ext uri="{FF2B5EF4-FFF2-40B4-BE49-F238E27FC236}">
                <a16:creationId xmlns:a16="http://schemas.microsoft.com/office/drawing/2014/main" id="{78CBBC2D-D74F-E1BC-4992-A74013953EFA}"/>
              </a:ext>
            </a:extLst>
          </p:cNvPr>
          <p:cNvGrpSpPr/>
          <p:nvPr/>
        </p:nvGrpSpPr>
        <p:grpSpPr>
          <a:xfrm>
            <a:off x="4936855" y="3603771"/>
            <a:ext cx="360000" cy="396000"/>
            <a:chOff x="1074000" y="2799750"/>
            <a:chExt cx="240550" cy="263000"/>
          </a:xfrm>
          <a:solidFill>
            <a:schemeClr val="accent2"/>
          </a:solidFill>
        </p:grpSpPr>
        <p:sp>
          <p:nvSpPr>
            <p:cNvPr id="31" name="Google Shape;1690;p109">
              <a:extLst>
                <a:ext uri="{FF2B5EF4-FFF2-40B4-BE49-F238E27FC236}">
                  <a16:creationId xmlns:a16="http://schemas.microsoft.com/office/drawing/2014/main" id="{9C27D324-7977-1835-AA91-18C3316DCDE4}"/>
                </a:ext>
              </a:extLst>
            </p:cNvPr>
            <p:cNvSpPr/>
            <p:nvPr/>
          </p:nvSpPr>
          <p:spPr>
            <a:xfrm>
              <a:off x="1074000" y="2799750"/>
              <a:ext cx="240550" cy="263000"/>
            </a:xfrm>
            <a:custGeom>
              <a:avLst/>
              <a:gdLst/>
              <a:ahLst/>
              <a:cxnLst/>
              <a:rect l="l" t="t" r="r" b="b"/>
              <a:pathLst>
                <a:path w="9622" h="10520" extrusionOk="0">
                  <a:moveTo>
                    <a:pt x="7980" y="2348"/>
                  </a:moveTo>
                  <a:cubicBezTo>
                    <a:pt x="8258" y="2348"/>
                    <a:pt x="8536" y="2375"/>
                    <a:pt x="8574" y="2489"/>
                  </a:cubicBezTo>
                  <a:cubicBezTo>
                    <a:pt x="8621" y="2917"/>
                    <a:pt x="8621" y="3346"/>
                    <a:pt x="8550" y="3775"/>
                  </a:cubicBezTo>
                  <a:lnTo>
                    <a:pt x="8550" y="3822"/>
                  </a:lnTo>
                  <a:cubicBezTo>
                    <a:pt x="6026" y="3822"/>
                    <a:pt x="3477" y="3894"/>
                    <a:pt x="953" y="3941"/>
                  </a:cubicBezTo>
                  <a:lnTo>
                    <a:pt x="953" y="2536"/>
                  </a:lnTo>
                  <a:lnTo>
                    <a:pt x="2596" y="2512"/>
                  </a:lnTo>
                  <a:lnTo>
                    <a:pt x="2596" y="2703"/>
                  </a:lnTo>
                  <a:cubicBezTo>
                    <a:pt x="2620" y="2989"/>
                    <a:pt x="2840" y="3132"/>
                    <a:pt x="3061" y="3132"/>
                  </a:cubicBezTo>
                  <a:cubicBezTo>
                    <a:pt x="3281" y="3132"/>
                    <a:pt x="3501" y="2989"/>
                    <a:pt x="3525" y="2703"/>
                  </a:cubicBezTo>
                  <a:lnTo>
                    <a:pt x="3525" y="2489"/>
                  </a:lnTo>
                  <a:cubicBezTo>
                    <a:pt x="4430" y="2489"/>
                    <a:pt x="5359" y="2441"/>
                    <a:pt x="6264" y="2417"/>
                  </a:cubicBezTo>
                  <a:lnTo>
                    <a:pt x="6264" y="2751"/>
                  </a:lnTo>
                  <a:cubicBezTo>
                    <a:pt x="6264" y="3060"/>
                    <a:pt x="6496" y="3215"/>
                    <a:pt x="6728" y="3215"/>
                  </a:cubicBezTo>
                  <a:cubicBezTo>
                    <a:pt x="6960" y="3215"/>
                    <a:pt x="7193" y="3060"/>
                    <a:pt x="7193" y="2751"/>
                  </a:cubicBezTo>
                  <a:lnTo>
                    <a:pt x="7193" y="2370"/>
                  </a:lnTo>
                  <a:lnTo>
                    <a:pt x="7407" y="2370"/>
                  </a:lnTo>
                  <a:cubicBezTo>
                    <a:pt x="7485" y="2370"/>
                    <a:pt x="7732" y="2348"/>
                    <a:pt x="7980" y="2348"/>
                  </a:cubicBezTo>
                  <a:close/>
                  <a:moveTo>
                    <a:pt x="8526" y="4751"/>
                  </a:moveTo>
                  <a:cubicBezTo>
                    <a:pt x="8526" y="4965"/>
                    <a:pt x="8574" y="5203"/>
                    <a:pt x="8574" y="5418"/>
                  </a:cubicBezTo>
                  <a:cubicBezTo>
                    <a:pt x="8621" y="6227"/>
                    <a:pt x="8669" y="7061"/>
                    <a:pt x="8693" y="7894"/>
                  </a:cubicBezTo>
                  <a:cubicBezTo>
                    <a:pt x="8693" y="8252"/>
                    <a:pt x="8669" y="8609"/>
                    <a:pt x="8645" y="8990"/>
                  </a:cubicBezTo>
                  <a:cubicBezTo>
                    <a:pt x="8621" y="9442"/>
                    <a:pt x="8574" y="9490"/>
                    <a:pt x="8097" y="9490"/>
                  </a:cubicBezTo>
                  <a:cubicBezTo>
                    <a:pt x="6297" y="9545"/>
                    <a:pt x="4469" y="9641"/>
                    <a:pt x="2666" y="9641"/>
                  </a:cubicBezTo>
                  <a:cubicBezTo>
                    <a:pt x="2108" y="9641"/>
                    <a:pt x="1552" y="9632"/>
                    <a:pt x="1001" y="9609"/>
                  </a:cubicBezTo>
                  <a:cubicBezTo>
                    <a:pt x="1001" y="8037"/>
                    <a:pt x="953" y="6442"/>
                    <a:pt x="905" y="4870"/>
                  </a:cubicBezTo>
                  <a:cubicBezTo>
                    <a:pt x="3454" y="4799"/>
                    <a:pt x="6002" y="4751"/>
                    <a:pt x="8526" y="4751"/>
                  </a:cubicBezTo>
                  <a:close/>
                  <a:moveTo>
                    <a:pt x="6728" y="0"/>
                  </a:moveTo>
                  <a:cubicBezTo>
                    <a:pt x="6496" y="0"/>
                    <a:pt x="6264" y="155"/>
                    <a:pt x="6264" y="464"/>
                  </a:cubicBezTo>
                  <a:lnTo>
                    <a:pt x="6264" y="1512"/>
                  </a:lnTo>
                  <a:cubicBezTo>
                    <a:pt x="6049" y="1536"/>
                    <a:pt x="5835" y="1536"/>
                    <a:pt x="5645" y="1536"/>
                  </a:cubicBezTo>
                  <a:cubicBezTo>
                    <a:pt x="4930" y="1536"/>
                    <a:pt x="4216" y="1560"/>
                    <a:pt x="3525" y="1560"/>
                  </a:cubicBezTo>
                  <a:cubicBezTo>
                    <a:pt x="3501" y="1155"/>
                    <a:pt x="3477" y="750"/>
                    <a:pt x="3406" y="345"/>
                  </a:cubicBezTo>
                  <a:cubicBezTo>
                    <a:pt x="3368" y="109"/>
                    <a:pt x="3206" y="7"/>
                    <a:pt x="3030" y="7"/>
                  </a:cubicBezTo>
                  <a:cubicBezTo>
                    <a:pt x="2764" y="7"/>
                    <a:pt x="2468" y="239"/>
                    <a:pt x="2525" y="583"/>
                  </a:cubicBezTo>
                  <a:cubicBezTo>
                    <a:pt x="2573" y="917"/>
                    <a:pt x="2596" y="1250"/>
                    <a:pt x="2596" y="1584"/>
                  </a:cubicBezTo>
                  <a:cubicBezTo>
                    <a:pt x="1882" y="1584"/>
                    <a:pt x="1191" y="1607"/>
                    <a:pt x="477" y="1607"/>
                  </a:cubicBezTo>
                  <a:cubicBezTo>
                    <a:pt x="358" y="1607"/>
                    <a:pt x="239" y="1655"/>
                    <a:pt x="167" y="1727"/>
                  </a:cubicBezTo>
                  <a:cubicBezTo>
                    <a:pt x="72" y="1822"/>
                    <a:pt x="1" y="1941"/>
                    <a:pt x="24" y="2084"/>
                  </a:cubicBezTo>
                  <a:cubicBezTo>
                    <a:pt x="24" y="4727"/>
                    <a:pt x="120" y="7371"/>
                    <a:pt x="143" y="10014"/>
                  </a:cubicBezTo>
                  <a:cubicBezTo>
                    <a:pt x="143" y="10276"/>
                    <a:pt x="334" y="10490"/>
                    <a:pt x="596" y="10490"/>
                  </a:cubicBezTo>
                  <a:cubicBezTo>
                    <a:pt x="1035" y="10511"/>
                    <a:pt x="1477" y="10520"/>
                    <a:pt x="1919" y="10520"/>
                  </a:cubicBezTo>
                  <a:cubicBezTo>
                    <a:pt x="2987" y="10520"/>
                    <a:pt x="4060" y="10469"/>
                    <a:pt x="5121" y="10419"/>
                  </a:cubicBezTo>
                  <a:cubicBezTo>
                    <a:pt x="5883" y="10395"/>
                    <a:pt x="6621" y="10371"/>
                    <a:pt x="7383" y="10347"/>
                  </a:cubicBezTo>
                  <a:cubicBezTo>
                    <a:pt x="7639" y="10347"/>
                    <a:pt x="7965" y="10396"/>
                    <a:pt x="8274" y="10396"/>
                  </a:cubicBezTo>
                  <a:cubicBezTo>
                    <a:pt x="8539" y="10396"/>
                    <a:pt x="8792" y="10360"/>
                    <a:pt x="8979" y="10228"/>
                  </a:cubicBezTo>
                  <a:cubicBezTo>
                    <a:pt x="9574" y="9823"/>
                    <a:pt x="9574" y="9109"/>
                    <a:pt x="9598" y="8442"/>
                  </a:cubicBezTo>
                  <a:cubicBezTo>
                    <a:pt x="9622" y="7418"/>
                    <a:pt x="9574" y="6418"/>
                    <a:pt x="9503" y="5394"/>
                  </a:cubicBezTo>
                  <a:cubicBezTo>
                    <a:pt x="9455" y="4656"/>
                    <a:pt x="9455" y="3894"/>
                    <a:pt x="9503" y="3132"/>
                  </a:cubicBezTo>
                  <a:cubicBezTo>
                    <a:pt x="9526" y="2322"/>
                    <a:pt x="9431" y="1655"/>
                    <a:pt x="8550" y="1488"/>
                  </a:cubicBezTo>
                  <a:cubicBezTo>
                    <a:pt x="8258" y="1442"/>
                    <a:pt x="7966" y="1416"/>
                    <a:pt x="7673" y="1416"/>
                  </a:cubicBezTo>
                  <a:cubicBezTo>
                    <a:pt x="7513" y="1416"/>
                    <a:pt x="7353" y="1424"/>
                    <a:pt x="7193" y="1441"/>
                  </a:cubicBezTo>
                  <a:lnTo>
                    <a:pt x="7193" y="464"/>
                  </a:lnTo>
                  <a:cubicBezTo>
                    <a:pt x="7193" y="155"/>
                    <a:pt x="6960" y="0"/>
                    <a:pt x="672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691;p109">
              <a:extLst>
                <a:ext uri="{FF2B5EF4-FFF2-40B4-BE49-F238E27FC236}">
                  <a16:creationId xmlns:a16="http://schemas.microsoft.com/office/drawing/2014/main" id="{B5226372-4200-B29A-45FA-F8486F0CED21}"/>
                </a:ext>
              </a:extLst>
            </p:cNvPr>
            <p:cNvSpPr/>
            <p:nvPr/>
          </p:nvSpPr>
          <p:spPr>
            <a:xfrm>
              <a:off x="1113900" y="2929700"/>
              <a:ext cx="32175" cy="30750"/>
            </a:xfrm>
            <a:custGeom>
              <a:avLst/>
              <a:gdLst/>
              <a:ahLst/>
              <a:cxnLst/>
              <a:rect l="l" t="t" r="r" b="b"/>
              <a:pathLst>
                <a:path w="1287" h="1230" extrusionOk="0">
                  <a:moveTo>
                    <a:pt x="810" y="458"/>
                  </a:moveTo>
                  <a:lnTo>
                    <a:pt x="810" y="577"/>
                  </a:lnTo>
                  <a:lnTo>
                    <a:pt x="810" y="720"/>
                  </a:lnTo>
                  <a:lnTo>
                    <a:pt x="786" y="744"/>
                  </a:lnTo>
                  <a:lnTo>
                    <a:pt x="548" y="744"/>
                  </a:lnTo>
                  <a:cubicBezTo>
                    <a:pt x="548" y="696"/>
                    <a:pt x="548" y="648"/>
                    <a:pt x="548" y="625"/>
                  </a:cubicBezTo>
                  <a:lnTo>
                    <a:pt x="548" y="482"/>
                  </a:lnTo>
                  <a:cubicBezTo>
                    <a:pt x="619" y="458"/>
                    <a:pt x="715" y="458"/>
                    <a:pt x="810" y="458"/>
                  </a:cubicBezTo>
                  <a:close/>
                  <a:moveTo>
                    <a:pt x="833" y="1"/>
                  </a:moveTo>
                  <a:cubicBezTo>
                    <a:pt x="660" y="1"/>
                    <a:pt x="470" y="53"/>
                    <a:pt x="310" y="53"/>
                  </a:cubicBezTo>
                  <a:cubicBezTo>
                    <a:pt x="167" y="53"/>
                    <a:pt x="72" y="148"/>
                    <a:pt x="72" y="267"/>
                  </a:cubicBezTo>
                  <a:cubicBezTo>
                    <a:pt x="72" y="577"/>
                    <a:pt x="0" y="958"/>
                    <a:pt x="286" y="1172"/>
                  </a:cubicBezTo>
                  <a:cubicBezTo>
                    <a:pt x="373" y="1207"/>
                    <a:pt x="473" y="1229"/>
                    <a:pt x="576" y="1229"/>
                  </a:cubicBezTo>
                  <a:cubicBezTo>
                    <a:pt x="614" y="1229"/>
                    <a:pt x="652" y="1226"/>
                    <a:pt x="691" y="1220"/>
                  </a:cubicBezTo>
                  <a:cubicBezTo>
                    <a:pt x="834" y="1196"/>
                    <a:pt x="977" y="1172"/>
                    <a:pt x="1096" y="1149"/>
                  </a:cubicBezTo>
                  <a:cubicBezTo>
                    <a:pt x="1191" y="1125"/>
                    <a:pt x="1238" y="1077"/>
                    <a:pt x="1262" y="982"/>
                  </a:cubicBezTo>
                  <a:cubicBezTo>
                    <a:pt x="1286" y="863"/>
                    <a:pt x="1286" y="720"/>
                    <a:pt x="1262" y="601"/>
                  </a:cubicBezTo>
                  <a:cubicBezTo>
                    <a:pt x="1286" y="458"/>
                    <a:pt x="1262" y="291"/>
                    <a:pt x="1191" y="148"/>
                  </a:cubicBezTo>
                  <a:cubicBezTo>
                    <a:pt x="1097" y="33"/>
                    <a:pt x="970" y="1"/>
                    <a:pt x="83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692;p109">
              <a:extLst>
                <a:ext uri="{FF2B5EF4-FFF2-40B4-BE49-F238E27FC236}">
                  <a16:creationId xmlns:a16="http://schemas.microsoft.com/office/drawing/2014/main" id="{74FCBFB7-AE36-26D5-F432-4F0A43453794}"/>
                </a:ext>
              </a:extLst>
            </p:cNvPr>
            <p:cNvSpPr/>
            <p:nvPr/>
          </p:nvSpPr>
          <p:spPr>
            <a:xfrm>
              <a:off x="1113900" y="2964825"/>
              <a:ext cx="32175" cy="30575"/>
            </a:xfrm>
            <a:custGeom>
              <a:avLst/>
              <a:gdLst/>
              <a:ahLst/>
              <a:cxnLst/>
              <a:rect l="l" t="t" r="r" b="b"/>
              <a:pathLst>
                <a:path w="1287" h="1223" extrusionOk="0">
                  <a:moveTo>
                    <a:pt x="810" y="458"/>
                  </a:moveTo>
                  <a:lnTo>
                    <a:pt x="810" y="601"/>
                  </a:lnTo>
                  <a:lnTo>
                    <a:pt x="810" y="720"/>
                  </a:lnTo>
                  <a:lnTo>
                    <a:pt x="786" y="720"/>
                  </a:lnTo>
                  <a:lnTo>
                    <a:pt x="595" y="744"/>
                  </a:lnTo>
                  <a:lnTo>
                    <a:pt x="548" y="744"/>
                  </a:lnTo>
                  <a:cubicBezTo>
                    <a:pt x="548" y="696"/>
                    <a:pt x="548" y="648"/>
                    <a:pt x="548" y="625"/>
                  </a:cubicBezTo>
                  <a:lnTo>
                    <a:pt x="548" y="482"/>
                  </a:lnTo>
                  <a:cubicBezTo>
                    <a:pt x="619" y="458"/>
                    <a:pt x="715" y="458"/>
                    <a:pt x="810" y="458"/>
                  </a:cubicBezTo>
                  <a:close/>
                  <a:moveTo>
                    <a:pt x="833" y="1"/>
                  </a:moveTo>
                  <a:cubicBezTo>
                    <a:pt x="660" y="1"/>
                    <a:pt x="470" y="53"/>
                    <a:pt x="310" y="53"/>
                  </a:cubicBezTo>
                  <a:cubicBezTo>
                    <a:pt x="297" y="49"/>
                    <a:pt x="283" y="47"/>
                    <a:pt x="271" y="47"/>
                  </a:cubicBezTo>
                  <a:cubicBezTo>
                    <a:pt x="213" y="47"/>
                    <a:pt x="158" y="86"/>
                    <a:pt x="119" y="125"/>
                  </a:cubicBezTo>
                  <a:cubicBezTo>
                    <a:pt x="95" y="172"/>
                    <a:pt x="72" y="220"/>
                    <a:pt x="72" y="267"/>
                  </a:cubicBezTo>
                  <a:cubicBezTo>
                    <a:pt x="72" y="577"/>
                    <a:pt x="0" y="934"/>
                    <a:pt x="286" y="1172"/>
                  </a:cubicBezTo>
                  <a:cubicBezTo>
                    <a:pt x="359" y="1202"/>
                    <a:pt x="442" y="1222"/>
                    <a:pt x="528" y="1222"/>
                  </a:cubicBezTo>
                  <a:cubicBezTo>
                    <a:pt x="582" y="1222"/>
                    <a:pt x="636" y="1214"/>
                    <a:pt x="691" y="1196"/>
                  </a:cubicBezTo>
                  <a:cubicBezTo>
                    <a:pt x="834" y="1196"/>
                    <a:pt x="977" y="1172"/>
                    <a:pt x="1096" y="1149"/>
                  </a:cubicBezTo>
                  <a:cubicBezTo>
                    <a:pt x="1191" y="1125"/>
                    <a:pt x="1238" y="1077"/>
                    <a:pt x="1262" y="982"/>
                  </a:cubicBezTo>
                  <a:cubicBezTo>
                    <a:pt x="1286" y="863"/>
                    <a:pt x="1286" y="720"/>
                    <a:pt x="1262" y="601"/>
                  </a:cubicBezTo>
                  <a:cubicBezTo>
                    <a:pt x="1286" y="458"/>
                    <a:pt x="1262" y="291"/>
                    <a:pt x="1191" y="148"/>
                  </a:cubicBezTo>
                  <a:cubicBezTo>
                    <a:pt x="1097" y="33"/>
                    <a:pt x="970" y="1"/>
                    <a:pt x="83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693;p109">
              <a:extLst>
                <a:ext uri="{FF2B5EF4-FFF2-40B4-BE49-F238E27FC236}">
                  <a16:creationId xmlns:a16="http://schemas.microsoft.com/office/drawing/2014/main" id="{F29EFA81-C68C-D1D8-2CB5-EFC8F046DF9F}"/>
                </a:ext>
              </a:extLst>
            </p:cNvPr>
            <p:cNvSpPr/>
            <p:nvPr/>
          </p:nvSpPr>
          <p:spPr>
            <a:xfrm>
              <a:off x="1113900" y="2999950"/>
              <a:ext cx="32175" cy="30575"/>
            </a:xfrm>
            <a:custGeom>
              <a:avLst/>
              <a:gdLst/>
              <a:ahLst/>
              <a:cxnLst/>
              <a:rect l="l" t="t" r="r" b="b"/>
              <a:pathLst>
                <a:path w="1287" h="1223" extrusionOk="0">
                  <a:moveTo>
                    <a:pt x="810" y="458"/>
                  </a:moveTo>
                  <a:lnTo>
                    <a:pt x="810" y="577"/>
                  </a:lnTo>
                  <a:lnTo>
                    <a:pt x="810" y="720"/>
                  </a:lnTo>
                  <a:lnTo>
                    <a:pt x="786" y="720"/>
                  </a:lnTo>
                  <a:lnTo>
                    <a:pt x="595" y="744"/>
                  </a:lnTo>
                  <a:lnTo>
                    <a:pt x="548" y="744"/>
                  </a:lnTo>
                  <a:cubicBezTo>
                    <a:pt x="524" y="696"/>
                    <a:pt x="524" y="649"/>
                    <a:pt x="548" y="625"/>
                  </a:cubicBezTo>
                  <a:lnTo>
                    <a:pt x="548" y="482"/>
                  </a:lnTo>
                  <a:cubicBezTo>
                    <a:pt x="619" y="458"/>
                    <a:pt x="715" y="458"/>
                    <a:pt x="810" y="458"/>
                  </a:cubicBezTo>
                  <a:close/>
                  <a:moveTo>
                    <a:pt x="833" y="1"/>
                  </a:moveTo>
                  <a:cubicBezTo>
                    <a:pt x="660" y="1"/>
                    <a:pt x="470" y="53"/>
                    <a:pt x="310" y="53"/>
                  </a:cubicBezTo>
                  <a:cubicBezTo>
                    <a:pt x="167" y="53"/>
                    <a:pt x="72" y="148"/>
                    <a:pt x="72" y="268"/>
                  </a:cubicBezTo>
                  <a:cubicBezTo>
                    <a:pt x="72" y="577"/>
                    <a:pt x="0" y="934"/>
                    <a:pt x="286" y="1172"/>
                  </a:cubicBezTo>
                  <a:cubicBezTo>
                    <a:pt x="359" y="1202"/>
                    <a:pt x="442" y="1222"/>
                    <a:pt x="528" y="1222"/>
                  </a:cubicBezTo>
                  <a:cubicBezTo>
                    <a:pt x="582" y="1222"/>
                    <a:pt x="636" y="1214"/>
                    <a:pt x="691" y="1196"/>
                  </a:cubicBezTo>
                  <a:cubicBezTo>
                    <a:pt x="834" y="1196"/>
                    <a:pt x="977" y="1172"/>
                    <a:pt x="1096" y="1149"/>
                  </a:cubicBezTo>
                  <a:cubicBezTo>
                    <a:pt x="1191" y="1125"/>
                    <a:pt x="1238" y="1053"/>
                    <a:pt x="1262" y="982"/>
                  </a:cubicBezTo>
                  <a:cubicBezTo>
                    <a:pt x="1286" y="863"/>
                    <a:pt x="1286" y="720"/>
                    <a:pt x="1262" y="601"/>
                  </a:cubicBezTo>
                  <a:cubicBezTo>
                    <a:pt x="1286" y="434"/>
                    <a:pt x="1262" y="291"/>
                    <a:pt x="1191" y="148"/>
                  </a:cubicBezTo>
                  <a:cubicBezTo>
                    <a:pt x="1097" y="33"/>
                    <a:pt x="970" y="1"/>
                    <a:pt x="83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694;p109">
              <a:extLst>
                <a:ext uri="{FF2B5EF4-FFF2-40B4-BE49-F238E27FC236}">
                  <a16:creationId xmlns:a16="http://schemas.microsoft.com/office/drawing/2014/main" id="{5204A361-79D4-BEA1-F15D-5B0F6D4FFA3C}"/>
                </a:ext>
              </a:extLst>
            </p:cNvPr>
            <p:cNvSpPr/>
            <p:nvPr/>
          </p:nvSpPr>
          <p:spPr>
            <a:xfrm>
              <a:off x="1153175" y="2929700"/>
              <a:ext cx="32175" cy="30750"/>
            </a:xfrm>
            <a:custGeom>
              <a:avLst/>
              <a:gdLst/>
              <a:ahLst/>
              <a:cxnLst/>
              <a:rect l="l" t="t" r="r" b="b"/>
              <a:pathLst>
                <a:path w="1287" h="1230" extrusionOk="0">
                  <a:moveTo>
                    <a:pt x="834" y="458"/>
                  </a:moveTo>
                  <a:lnTo>
                    <a:pt x="834" y="577"/>
                  </a:lnTo>
                  <a:lnTo>
                    <a:pt x="834" y="720"/>
                  </a:lnTo>
                  <a:lnTo>
                    <a:pt x="787" y="744"/>
                  </a:lnTo>
                  <a:lnTo>
                    <a:pt x="549" y="744"/>
                  </a:lnTo>
                  <a:cubicBezTo>
                    <a:pt x="549" y="696"/>
                    <a:pt x="549" y="648"/>
                    <a:pt x="549" y="625"/>
                  </a:cubicBezTo>
                  <a:lnTo>
                    <a:pt x="549" y="482"/>
                  </a:lnTo>
                  <a:cubicBezTo>
                    <a:pt x="644" y="458"/>
                    <a:pt x="739" y="458"/>
                    <a:pt x="834" y="458"/>
                  </a:cubicBezTo>
                  <a:close/>
                  <a:moveTo>
                    <a:pt x="856" y="1"/>
                  </a:moveTo>
                  <a:cubicBezTo>
                    <a:pt x="680" y="1"/>
                    <a:pt x="484" y="53"/>
                    <a:pt x="310" y="53"/>
                  </a:cubicBezTo>
                  <a:cubicBezTo>
                    <a:pt x="239" y="53"/>
                    <a:pt x="168" y="77"/>
                    <a:pt x="144" y="125"/>
                  </a:cubicBezTo>
                  <a:cubicBezTo>
                    <a:pt x="96" y="172"/>
                    <a:pt x="72" y="220"/>
                    <a:pt x="72" y="267"/>
                  </a:cubicBezTo>
                  <a:cubicBezTo>
                    <a:pt x="72" y="577"/>
                    <a:pt x="1" y="958"/>
                    <a:pt x="287" y="1172"/>
                  </a:cubicBezTo>
                  <a:cubicBezTo>
                    <a:pt x="391" y="1207"/>
                    <a:pt x="496" y="1229"/>
                    <a:pt x="600" y="1229"/>
                  </a:cubicBezTo>
                  <a:cubicBezTo>
                    <a:pt x="639" y="1229"/>
                    <a:pt x="677" y="1226"/>
                    <a:pt x="715" y="1220"/>
                  </a:cubicBezTo>
                  <a:cubicBezTo>
                    <a:pt x="834" y="1196"/>
                    <a:pt x="977" y="1172"/>
                    <a:pt x="1120" y="1149"/>
                  </a:cubicBezTo>
                  <a:cubicBezTo>
                    <a:pt x="1192" y="1125"/>
                    <a:pt x="1263" y="1077"/>
                    <a:pt x="1287" y="982"/>
                  </a:cubicBezTo>
                  <a:cubicBezTo>
                    <a:pt x="1287" y="863"/>
                    <a:pt x="1287" y="720"/>
                    <a:pt x="1287" y="601"/>
                  </a:cubicBezTo>
                  <a:cubicBezTo>
                    <a:pt x="1287" y="458"/>
                    <a:pt x="1263" y="291"/>
                    <a:pt x="1215" y="148"/>
                  </a:cubicBezTo>
                  <a:cubicBezTo>
                    <a:pt x="1121" y="33"/>
                    <a:pt x="995" y="1"/>
                    <a:pt x="85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695;p109">
              <a:extLst>
                <a:ext uri="{FF2B5EF4-FFF2-40B4-BE49-F238E27FC236}">
                  <a16:creationId xmlns:a16="http://schemas.microsoft.com/office/drawing/2014/main" id="{CD00DF81-A45D-3A70-5F5B-EFFCA8D1421B}"/>
                </a:ext>
              </a:extLst>
            </p:cNvPr>
            <p:cNvSpPr/>
            <p:nvPr/>
          </p:nvSpPr>
          <p:spPr>
            <a:xfrm>
              <a:off x="1153175" y="2964825"/>
              <a:ext cx="32175" cy="30575"/>
            </a:xfrm>
            <a:custGeom>
              <a:avLst/>
              <a:gdLst/>
              <a:ahLst/>
              <a:cxnLst/>
              <a:rect l="l" t="t" r="r" b="b"/>
              <a:pathLst>
                <a:path w="1287" h="1223" extrusionOk="0">
                  <a:moveTo>
                    <a:pt x="834" y="458"/>
                  </a:moveTo>
                  <a:lnTo>
                    <a:pt x="834" y="601"/>
                  </a:lnTo>
                  <a:lnTo>
                    <a:pt x="834" y="720"/>
                  </a:lnTo>
                  <a:lnTo>
                    <a:pt x="787" y="720"/>
                  </a:lnTo>
                  <a:cubicBezTo>
                    <a:pt x="739" y="720"/>
                    <a:pt x="668" y="720"/>
                    <a:pt x="620" y="744"/>
                  </a:cubicBezTo>
                  <a:lnTo>
                    <a:pt x="549" y="744"/>
                  </a:lnTo>
                  <a:cubicBezTo>
                    <a:pt x="549" y="696"/>
                    <a:pt x="549" y="648"/>
                    <a:pt x="549" y="625"/>
                  </a:cubicBezTo>
                  <a:lnTo>
                    <a:pt x="549" y="482"/>
                  </a:lnTo>
                  <a:cubicBezTo>
                    <a:pt x="644" y="458"/>
                    <a:pt x="739" y="458"/>
                    <a:pt x="834" y="458"/>
                  </a:cubicBezTo>
                  <a:close/>
                  <a:moveTo>
                    <a:pt x="856" y="1"/>
                  </a:moveTo>
                  <a:cubicBezTo>
                    <a:pt x="680" y="1"/>
                    <a:pt x="484" y="53"/>
                    <a:pt x="310" y="53"/>
                  </a:cubicBezTo>
                  <a:cubicBezTo>
                    <a:pt x="297" y="49"/>
                    <a:pt x="284" y="47"/>
                    <a:pt x="271" y="47"/>
                  </a:cubicBezTo>
                  <a:cubicBezTo>
                    <a:pt x="214" y="47"/>
                    <a:pt x="163" y="86"/>
                    <a:pt x="144" y="125"/>
                  </a:cubicBezTo>
                  <a:cubicBezTo>
                    <a:pt x="96" y="172"/>
                    <a:pt x="72" y="220"/>
                    <a:pt x="72" y="267"/>
                  </a:cubicBezTo>
                  <a:cubicBezTo>
                    <a:pt x="72" y="577"/>
                    <a:pt x="1" y="934"/>
                    <a:pt x="287" y="1172"/>
                  </a:cubicBezTo>
                  <a:cubicBezTo>
                    <a:pt x="375" y="1202"/>
                    <a:pt x="463" y="1222"/>
                    <a:pt x="552" y="1222"/>
                  </a:cubicBezTo>
                  <a:cubicBezTo>
                    <a:pt x="606" y="1222"/>
                    <a:pt x="661" y="1214"/>
                    <a:pt x="715" y="1196"/>
                  </a:cubicBezTo>
                  <a:cubicBezTo>
                    <a:pt x="834" y="1196"/>
                    <a:pt x="977" y="1172"/>
                    <a:pt x="1120" y="1149"/>
                  </a:cubicBezTo>
                  <a:cubicBezTo>
                    <a:pt x="1192" y="1125"/>
                    <a:pt x="1263" y="1077"/>
                    <a:pt x="1287" y="982"/>
                  </a:cubicBezTo>
                  <a:cubicBezTo>
                    <a:pt x="1287" y="863"/>
                    <a:pt x="1287" y="720"/>
                    <a:pt x="1287" y="601"/>
                  </a:cubicBezTo>
                  <a:cubicBezTo>
                    <a:pt x="1287" y="458"/>
                    <a:pt x="1263" y="291"/>
                    <a:pt x="1215" y="148"/>
                  </a:cubicBezTo>
                  <a:cubicBezTo>
                    <a:pt x="1121" y="33"/>
                    <a:pt x="995" y="1"/>
                    <a:pt x="85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696;p109">
              <a:extLst>
                <a:ext uri="{FF2B5EF4-FFF2-40B4-BE49-F238E27FC236}">
                  <a16:creationId xmlns:a16="http://schemas.microsoft.com/office/drawing/2014/main" id="{A067C384-852B-D460-99C4-4DE10470974A}"/>
                </a:ext>
              </a:extLst>
            </p:cNvPr>
            <p:cNvSpPr/>
            <p:nvPr/>
          </p:nvSpPr>
          <p:spPr>
            <a:xfrm>
              <a:off x="1153175" y="2999950"/>
              <a:ext cx="32175" cy="30575"/>
            </a:xfrm>
            <a:custGeom>
              <a:avLst/>
              <a:gdLst/>
              <a:ahLst/>
              <a:cxnLst/>
              <a:rect l="l" t="t" r="r" b="b"/>
              <a:pathLst>
                <a:path w="1287" h="1223" extrusionOk="0">
                  <a:moveTo>
                    <a:pt x="834" y="458"/>
                  </a:moveTo>
                  <a:lnTo>
                    <a:pt x="834" y="577"/>
                  </a:lnTo>
                  <a:lnTo>
                    <a:pt x="834" y="720"/>
                  </a:lnTo>
                  <a:lnTo>
                    <a:pt x="787" y="720"/>
                  </a:lnTo>
                  <a:cubicBezTo>
                    <a:pt x="739" y="744"/>
                    <a:pt x="668" y="744"/>
                    <a:pt x="620" y="744"/>
                  </a:cubicBezTo>
                  <a:lnTo>
                    <a:pt x="549" y="744"/>
                  </a:lnTo>
                  <a:cubicBezTo>
                    <a:pt x="549" y="696"/>
                    <a:pt x="549" y="649"/>
                    <a:pt x="549" y="625"/>
                  </a:cubicBezTo>
                  <a:lnTo>
                    <a:pt x="549" y="482"/>
                  </a:lnTo>
                  <a:cubicBezTo>
                    <a:pt x="644" y="458"/>
                    <a:pt x="739" y="458"/>
                    <a:pt x="834" y="458"/>
                  </a:cubicBezTo>
                  <a:close/>
                  <a:moveTo>
                    <a:pt x="856" y="1"/>
                  </a:moveTo>
                  <a:cubicBezTo>
                    <a:pt x="680" y="1"/>
                    <a:pt x="484" y="53"/>
                    <a:pt x="310" y="53"/>
                  </a:cubicBezTo>
                  <a:cubicBezTo>
                    <a:pt x="297" y="49"/>
                    <a:pt x="284" y="47"/>
                    <a:pt x="271" y="47"/>
                  </a:cubicBezTo>
                  <a:cubicBezTo>
                    <a:pt x="214" y="47"/>
                    <a:pt x="163" y="86"/>
                    <a:pt x="144" y="125"/>
                  </a:cubicBezTo>
                  <a:cubicBezTo>
                    <a:pt x="96" y="172"/>
                    <a:pt x="72" y="220"/>
                    <a:pt x="72" y="268"/>
                  </a:cubicBezTo>
                  <a:cubicBezTo>
                    <a:pt x="72" y="577"/>
                    <a:pt x="1" y="934"/>
                    <a:pt x="287" y="1172"/>
                  </a:cubicBezTo>
                  <a:cubicBezTo>
                    <a:pt x="375" y="1202"/>
                    <a:pt x="463" y="1222"/>
                    <a:pt x="552" y="1222"/>
                  </a:cubicBezTo>
                  <a:cubicBezTo>
                    <a:pt x="606" y="1222"/>
                    <a:pt x="661" y="1214"/>
                    <a:pt x="715" y="1196"/>
                  </a:cubicBezTo>
                  <a:cubicBezTo>
                    <a:pt x="834" y="1196"/>
                    <a:pt x="977" y="1172"/>
                    <a:pt x="1120" y="1149"/>
                  </a:cubicBezTo>
                  <a:cubicBezTo>
                    <a:pt x="1192" y="1125"/>
                    <a:pt x="1263" y="1053"/>
                    <a:pt x="1287" y="982"/>
                  </a:cubicBezTo>
                  <a:cubicBezTo>
                    <a:pt x="1287" y="863"/>
                    <a:pt x="1287" y="720"/>
                    <a:pt x="1287" y="601"/>
                  </a:cubicBezTo>
                  <a:cubicBezTo>
                    <a:pt x="1287" y="434"/>
                    <a:pt x="1263" y="291"/>
                    <a:pt x="1215" y="148"/>
                  </a:cubicBezTo>
                  <a:cubicBezTo>
                    <a:pt x="1121" y="33"/>
                    <a:pt x="995" y="1"/>
                    <a:pt x="85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697;p109">
              <a:extLst>
                <a:ext uri="{FF2B5EF4-FFF2-40B4-BE49-F238E27FC236}">
                  <a16:creationId xmlns:a16="http://schemas.microsoft.com/office/drawing/2014/main" id="{53D2804B-55E1-ED00-E767-8056D7E394BC}"/>
                </a:ext>
              </a:extLst>
            </p:cNvPr>
            <p:cNvSpPr/>
            <p:nvPr/>
          </p:nvSpPr>
          <p:spPr>
            <a:xfrm>
              <a:off x="1193675" y="2929700"/>
              <a:ext cx="32175" cy="30750"/>
            </a:xfrm>
            <a:custGeom>
              <a:avLst/>
              <a:gdLst/>
              <a:ahLst/>
              <a:cxnLst/>
              <a:rect l="l" t="t" r="r" b="b"/>
              <a:pathLst>
                <a:path w="1287" h="1230" extrusionOk="0">
                  <a:moveTo>
                    <a:pt x="810" y="458"/>
                  </a:moveTo>
                  <a:cubicBezTo>
                    <a:pt x="834" y="506"/>
                    <a:pt x="834" y="553"/>
                    <a:pt x="834" y="577"/>
                  </a:cubicBezTo>
                  <a:lnTo>
                    <a:pt x="834" y="720"/>
                  </a:lnTo>
                  <a:lnTo>
                    <a:pt x="786" y="744"/>
                  </a:lnTo>
                  <a:lnTo>
                    <a:pt x="548" y="744"/>
                  </a:lnTo>
                  <a:cubicBezTo>
                    <a:pt x="548" y="696"/>
                    <a:pt x="548" y="648"/>
                    <a:pt x="548" y="625"/>
                  </a:cubicBezTo>
                  <a:lnTo>
                    <a:pt x="548" y="482"/>
                  </a:lnTo>
                  <a:cubicBezTo>
                    <a:pt x="643" y="458"/>
                    <a:pt x="715" y="458"/>
                    <a:pt x="810" y="458"/>
                  </a:cubicBezTo>
                  <a:close/>
                  <a:moveTo>
                    <a:pt x="834" y="1"/>
                  </a:moveTo>
                  <a:cubicBezTo>
                    <a:pt x="660" y="1"/>
                    <a:pt x="470" y="53"/>
                    <a:pt x="310" y="53"/>
                  </a:cubicBezTo>
                  <a:cubicBezTo>
                    <a:pt x="238" y="53"/>
                    <a:pt x="167" y="77"/>
                    <a:pt x="119" y="125"/>
                  </a:cubicBezTo>
                  <a:cubicBezTo>
                    <a:pt x="96" y="172"/>
                    <a:pt x="72" y="220"/>
                    <a:pt x="72" y="267"/>
                  </a:cubicBezTo>
                  <a:cubicBezTo>
                    <a:pt x="72" y="577"/>
                    <a:pt x="0" y="958"/>
                    <a:pt x="286" y="1172"/>
                  </a:cubicBezTo>
                  <a:cubicBezTo>
                    <a:pt x="373" y="1207"/>
                    <a:pt x="473" y="1229"/>
                    <a:pt x="576" y="1229"/>
                  </a:cubicBezTo>
                  <a:cubicBezTo>
                    <a:pt x="614" y="1229"/>
                    <a:pt x="653" y="1226"/>
                    <a:pt x="691" y="1220"/>
                  </a:cubicBezTo>
                  <a:cubicBezTo>
                    <a:pt x="834" y="1196"/>
                    <a:pt x="953" y="1172"/>
                    <a:pt x="1096" y="1149"/>
                  </a:cubicBezTo>
                  <a:cubicBezTo>
                    <a:pt x="1191" y="1125"/>
                    <a:pt x="1239" y="1077"/>
                    <a:pt x="1262" y="982"/>
                  </a:cubicBezTo>
                  <a:cubicBezTo>
                    <a:pt x="1286" y="863"/>
                    <a:pt x="1286" y="720"/>
                    <a:pt x="1262" y="601"/>
                  </a:cubicBezTo>
                  <a:cubicBezTo>
                    <a:pt x="1286" y="458"/>
                    <a:pt x="1262" y="291"/>
                    <a:pt x="1191" y="148"/>
                  </a:cubicBezTo>
                  <a:cubicBezTo>
                    <a:pt x="1097" y="33"/>
                    <a:pt x="970" y="1"/>
                    <a:pt x="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698;p109">
              <a:extLst>
                <a:ext uri="{FF2B5EF4-FFF2-40B4-BE49-F238E27FC236}">
                  <a16:creationId xmlns:a16="http://schemas.microsoft.com/office/drawing/2014/main" id="{5CF63C38-1FD5-88C0-D553-FB5FDA9AC539}"/>
                </a:ext>
              </a:extLst>
            </p:cNvPr>
            <p:cNvSpPr/>
            <p:nvPr/>
          </p:nvSpPr>
          <p:spPr>
            <a:xfrm>
              <a:off x="1193675" y="2964825"/>
              <a:ext cx="32175" cy="30575"/>
            </a:xfrm>
            <a:custGeom>
              <a:avLst/>
              <a:gdLst/>
              <a:ahLst/>
              <a:cxnLst/>
              <a:rect l="l" t="t" r="r" b="b"/>
              <a:pathLst>
                <a:path w="1287" h="1223" extrusionOk="0">
                  <a:moveTo>
                    <a:pt x="810" y="458"/>
                  </a:moveTo>
                  <a:cubicBezTo>
                    <a:pt x="834" y="506"/>
                    <a:pt x="834" y="553"/>
                    <a:pt x="834" y="601"/>
                  </a:cubicBezTo>
                  <a:lnTo>
                    <a:pt x="834" y="720"/>
                  </a:lnTo>
                  <a:lnTo>
                    <a:pt x="786" y="720"/>
                  </a:lnTo>
                  <a:cubicBezTo>
                    <a:pt x="715" y="720"/>
                    <a:pt x="667" y="720"/>
                    <a:pt x="596" y="744"/>
                  </a:cubicBezTo>
                  <a:lnTo>
                    <a:pt x="548" y="744"/>
                  </a:lnTo>
                  <a:cubicBezTo>
                    <a:pt x="548" y="696"/>
                    <a:pt x="548" y="648"/>
                    <a:pt x="548" y="625"/>
                  </a:cubicBezTo>
                  <a:lnTo>
                    <a:pt x="548" y="482"/>
                  </a:lnTo>
                  <a:cubicBezTo>
                    <a:pt x="643" y="458"/>
                    <a:pt x="715" y="458"/>
                    <a:pt x="810" y="458"/>
                  </a:cubicBezTo>
                  <a:close/>
                  <a:moveTo>
                    <a:pt x="834" y="1"/>
                  </a:moveTo>
                  <a:cubicBezTo>
                    <a:pt x="660" y="1"/>
                    <a:pt x="470" y="53"/>
                    <a:pt x="310" y="53"/>
                  </a:cubicBezTo>
                  <a:cubicBezTo>
                    <a:pt x="297" y="49"/>
                    <a:pt x="284" y="47"/>
                    <a:pt x="271" y="47"/>
                  </a:cubicBezTo>
                  <a:cubicBezTo>
                    <a:pt x="213" y="47"/>
                    <a:pt x="158" y="86"/>
                    <a:pt x="119" y="125"/>
                  </a:cubicBezTo>
                  <a:cubicBezTo>
                    <a:pt x="96" y="172"/>
                    <a:pt x="72" y="220"/>
                    <a:pt x="72" y="267"/>
                  </a:cubicBezTo>
                  <a:cubicBezTo>
                    <a:pt x="72" y="577"/>
                    <a:pt x="0" y="934"/>
                    <a:pt x="286" y="1172"/>
                  </a:cubicBezTo>
                  <a:cubicBezTo>
                    <a:pt x="360" y="1202"/>
                    <a:pt x="442" y="1222"/>
                    <a:pt x="528" y="1222"/>
                  </a:cubicBezTo>
                  <a:cubicBezTo>
                    <a:pt x="582" y="1222"/>
                    <a:pt x="636" y="1214"/>
                    <a:pt x="691" y="1196"/>
                  </a:cubicBezTo>
                  <a:cubicBezTo>
                    <a:pt x="834" y="1196"/>
                    <a:pt x="953" y="1172"/>
                    <a:pt x="1096" y="1149"/>
                  </a:cubicBezTo>
                  <a:cubicBezTo>
                    <a:pt x="1191" y="1125"/>
                    <a:pt x="1239" y="1077"/>
                    <a:pt x="1262" y="982"/>
                  </a:cubicBezTo>
                  <a:cubicBezTo>
                    <a:pt x="1286" y="863"/>
                    <a:pt x="1286" y="720"/>
                    <a:pt x="1262" y="601"/>
                  </a:cubicBezTo>
                  <a:cubicBezTo>
                    <a:pt x="1286" y="458"/>
                    <a:pt x="1262" y="291"/>
                    <a:pt x="1191" y="148"/>
                  </a:cubicBezTo>
                  <a:cubicBezTo>
                    <a:pt x="1097" y="33"/>
                    <a:pt x="970" y="1"/>
                    <a:pt x="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699;p109">
              <a:extLst>
                <a:ext uri="{FF2B5EF4-FFF2-40B4-BE49-F238E27FC236}">
                  <a16:creationId xmlns:a16="http://schemas.microsoft.com/office/drawing/2014/main" id="{C560FAB6-9DA7-F276-6509-3FCD81923281}"/>
                </a:ext>
              </a:extLst>
            </p:cNvPr>
            <p:cNvSpPr/>
            <p:nvPr/>
          </p:nvSpPr>
          <p:spPr>
            <a:xfrm>
              <a:off x="1193675" y="2999950"/>
              <a:ext cx="32175" cy="30575"/>
            </a:xfrm>
            <a:custGeom>
              <a:avLst/>
              <a:gdLst/>
              <a:ahLst/>
              <a:cxnLst/>
              <a:rect l="l" t="t" r="r" b="b"/>
              <a:pathLst>
                <a:path w="1287" h="1223" extrusionOk="0">
                  <a:moveTo>
                    <a:pt x="810" y="458"/>
                  </a:moveTo>
                  <a:cubicBezTo>
                    <a:pt x="834" y="506"/>
                    <a:pt x="834" y="553"/>
                    <a:pt x="834" y="577"/>
                  </a:cubicBezTo>
                  <a:lnTo>
                    <a:pt x="834" y="720"/>
                  </a:lnTo>
                  <a:lnTo>
                    <a:pt x="786" y="720"/>
                  </a:lnTo>
                  <a:cubicBezTo>
                    <a:pt x="715" y="744"/>
                    <a:pt x="667" y="744"/>
                    <a:pt x="596" y="744"/>
                  </a:cubicBezTo>
                  <a:lnTo>
                    <a:pt x="548" y="744"/>
                  </a:lnTo>
                  <a:cubicBezTo>
                    <a:pt x="548" y="696"/>
                    <a:pt x="548" y="649"/>
                    <a:pt x="548" y="601"/>
                  </a:cubicBezTo>
                  <a:lnTo>
                    <a:pt x="548" y="482"/>
                  </a:lnTo>
                  <a:cubicBezTo>
                    <a:pt x="643" y="458"/>
                    <a:pt x="715" y="458"/>
                    <a:pt x="810" y="458"/>
                  </a:cubicBezTo>
                  <a:close/>
                  <a:moveTo>
                    <a:pt x="834" y="1"/>
                  </a:moveTo>
                  <a:cubicBezTo>
                    <a:pt x="660" y="1"/>
                    <a:pt x="470" y="53"/>
                    <a:pt x="310" y="53"/>
                  </a:cubicBezTo>
                  <a:cubicBezTo>
                    <a:pt x="297" y="49"/>
                    <a:pt x="284" y="47"/>
                    <a:pt x="271" y="47"/>
                  </a:cubicBezTo>
                  <a:cubicBezTo>
                    <a:pt x="213" y="47"/>
                    <a:pt x="158" y="86"/>
                    <a:pt x="119" y="125"/>
                  </a:cubicBezTo>
                  <a:cubicBezTo>
                    <a:pt x="96" y="172"/>
                    <a:pt x="72" y="220"/>
                    <a:pt x="72" y="268"/>
                  </a:cubicBezTo>
                  <a:cubicBezTo>
                    <a:pt x="72" y="577"/>
                    <a:pt x="0" y="934"/>
                    <a:pt x="286" y="1172"/>
                  </a:cubicBezTo>
                  <a:cubicBezTo>
                    <a:pt x="360" y="1202"/>
                    <a:pt x="442" y="1222"/>
                    <a:pt x="528" y="1222"/>
                  </a:cubicBezTo>
                  <a:cubicBezTo>
                    <a:pt x="582" y="1222"/>
                    <a:pt x="636" y="1214"/>
                    <a:pt x="691" y="1196"/>
                  </a:cubicBezTo>
                  <a:cubicBezTo>
                    <a:pt x="834" y="1196"/>
                    <a:pt x="953" y="1172"/>
                    <a:pt x="1096" y="1149"/>
                  </a:cubicBezTo>
                  <a:cubicBezTo>
                    <a:pt x="1191" y="1125"/>
                    <a:pt x="1239" y="1053"/>
                    <a:pt x="1262" y="982"/>
                  </a:cubicBezTo>
                  <a:cubicBezTo>
                    <a:pt x="1286" y="863"/>
                    <a:pt x="1286" y="720"/>
                    <a:pt x="1262" y="601"/>
                  </a:cubicBezTo>
                  <a:cubicBezTo>
                    <a:pt x="1286" y="434"/>
                    <a:pt x="1262" y="291"/>
                    <a:pt x="1191" y="148"/>
                  </a:cubicBezTo>
                  <a:cubicBezTo>
                    <a:pt x="1097" y="33"/>
                    <a:pt x="970" y="1"/>
                    <a:pt x="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700;p109">
              <a:extLst>
                <a:ext uri="{FF2B5EF4-FFF2-40B4-BE49-F238E27FC236}">
                  <a16:creationId xmlns:a16="http://schemas.microsoft.com/office/drawing/2014/main" id="{A67DF8A7-EA7D-2EF9-C7A4-E4D050E45A40}"/>
                </a:ext>
              </a:extLst>
            </p:cNvPr>
            <p:cNvSpPr/>
            <p:nvPr/>
          </p:nvSpPr>
          <p:spPr>
            <a:xfrm>
              <a:off x="1233550" y="2929700"/>
              <a:ext cx="32175" cy="30750"/>
            </a:xfrm>
            <a:custGeom>
              <a:avLst/>
              <a:gdLst/>
              <a:ahLst/>
              <a:cxnLst/>
              <a:rect l="l" t="t" r="r" b="b"/>
              <a:pathLst>
                <a:path w="1287" h="1230" extrusionOk="0">
                  <a:moveTo>
                    <a:pt x="811" y="458"/>
                  </a:moveTo>
                  <a:lnTo>
                    <a:pt x="811" y="577"/>
                  </a:lnTo>
                  <a:lnTo>
                    <a:pt x="811" y="720"/>
                  </a:lnTo>
                  <a:lnTo>
                    <a:pt x="763" y="744"/>
                  </a:lnTo>
                  <a:lnTo>
                    <a:pt x="549" y="744"/>
                  </a:lnTo>
                  <a:cubicBezTo>
                    <a:pt x="525" y="696"/>
                    <a:pt x="525" y="648"/>
                    <a:pt x="549" y="625"/>
                  </a:cubicBezTo>
                  <a:lnTo>
                    <a:pt x="549" y="482"/>
                  </a:lnTo>
                  <a:cubicBezTo>
                    <a:pt x="620" y="458"/>
                    <a:pt x="715" y="458"/>
                    <a:pt x="811" y="458"/>
                  </a:cubicBezTo>
                  <a:close/>
                  <a:moveTo>
                    <a:pt x="834" y="1"/>
                  </a:moveTo>
                  <a:cubicBezTo>
                    <a:pt x="660" y="1"/>
                    <a:pt x="470" y="53"/>
                    <a:pt x="310" y="53"/>
                  </a:cubicBezTo>
                  <a:cubicBezTo>
                    <a:pt x="239" y="53"/>
                    <a:pt x="168" y="77"/>
                    <a:pt x="120" y="125"/>
                  </a:cubicBezTo>
                  <a:cubicBezTo>
                    <a:pt x="96" y="172"/>
                    <a:pt x="72" y="220"/>
                    <a:pt x="72" y="267"/>
                  </a:cubicBezTo>
                  <a:cubicBezTo>
                    <a:pt x="72" y="577"/>
                    <a:pt x="1" y="958"/>
                    <a:pt x="287" y="1172"/>
                  </a:cubicBezTo>
                  <a:cubicBezTo>
                    <a:pt x="374" y="1207"/>
                    <a:pt x="474" y="1229"/>
                    <a:pt x="577" y="1229"/>
                  </a:cubicBezTo>
                  <a:cubicBezTo>
                    <a:pt x="615" y="1229"/>
                    <a:pt x="653" y="1226"/>
                    <a:pt x="691" y="1220"/>
                  </a:cubicBezTo>
                  <a:cubicBezTo>
                    <a:pt x="834" y="1196"/>
                    <a:pt x="953" y="1172"/>
                    <a:pt x="1096" y="1149"/>
                  </a:cubicBezTo>
                  <a:cubicBezTo>
                    <a:pt x="1192" y="1125"/>
                    <a:pt x="1239" y="1077"/>
                    <a:pt x="1263" y="982"/>
                  </a:cubicBezTo>
                  <a:cubicBezTo>
                    <a:pt x="1287" y="863"/>
                    <a:pt x="1287" y="720"/>
                    <a:pt x="1263" y="601"/>
                  </a:cubicBezTo>
                  <a:cubicBezTo>
                    <a:pt x="1287" y="458"/>
                    <a:pt x="1263" y="291"/>
                    <a:pt x="1192" y="148"/>
                  </a:cubicBezTo>
                  <a:cubicBezTo>
                    <a:pt x="1097" y="33"/>
                    <a:pt x="971" y="1"/>
                    <a:pt x="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701;p109">
              <a:extLst>
                <a:ext uri="{FF2B5EF4-FFF2-40B4-BE49-F238E27FC236}">
                  <a16:creationId xmlns:a16="http://schemas.microsoft.com/office/drawing/2014/main" id="{A5E157D8-4339-C670-982D-CF83FA1E77EF}"/>
                </a:ext>
              </a:extLst>
            </p:cNvPr>
            <p:cNvSpPr/>
            <p:nvPr/>
          </p:nvSpPr>
          <p:spPr>
            <a:xfrm>
              <a:off x="1233550" y="2964825"/>
              <a:ext cx="32175" cy="30575"/>
            </a:xfrm>
            <a:custGeom>
              <a:avLst/>
              <a:gdLst/>
              <a:ahLst/>
              <a:cxnLst/>
              <a:rect l="l" t="t" r="r" b="b"/>
              <a:pathLst>
                <a:path w="1287" h="1223" extrusionOk="0">
                  <a:moveTo>
                    <a:pt x="811" y="458"/>
                  </a:moveTo>
                  <a:lnTo>
                    <a:pt x="811" y="601"/>
                  </a:lnTo>
                  <a:lnTo>
                    <a:pt x="811" y="720"/>
                  </a:lnTo>
                  <a:lnTo>
                    <a:pt x="763" y="720"/>
                  </a:lnTo>
                  <a:cubicBezTo>
                    <a:pt x="715" y="720"/>
                    <a:pt x="668" y="720"/>
                    <a:pt x="596" y="744"/>
                  </a:cubicBezTo>
                  <a:lnTo>
                    <a:pt x="549" y="744"/>
                  </a:lnTo>
                  <a:cubicBezTo>
                    <a:pt x="525" y="696"/>
                    <a:pt x="525" y="648"/>
                    <a:pt x="549" y="625"/>
                  </a:cubicBezTo>
                  <a:lnTo>
                    <a:pt x="549" y="482"/>
                  </a:lnTo>
                  <a:cubicBezTo>
                    <a:pt x="620" y="458"/>
                    <a:pt x="715" y="458"/>
                    <a:pt x="811" y="458"/>
                  </a:cubicBezTo>
                  <a:close/>
                  <a:moveTo>
                    <a:pt x="834" y="1"/>
                  </a:moveTo>
                  <a:cubicBezTo>
                    <a:pt x="660" y="1"/>
                    <a:pt x="470" y="53"/>
                    <a:pt x="310" y="53"/>
                  </a:cubicBezTo>
                  <a:cubicBezTo>
                    <a:pt x="168" y="53"/>
                    <a:pt x="72" y="148"/>
                    <a:pt x="72" y="267"/>
                  </a:cubicBezTo>
                  <a:cubicBezTo>
                    <a:pt x="72" y="577"/>
                    <a:pt x="1" y="934"/>
                    <a:pt x="287" y="1172"/>
                  </a:cubicBezTo>
                  <a:cubicBezTo>
                    <a:pt x="360" y="1202"/>
                    <a:pt x="443" y="1222"/>
                    <a:pt x="529" y="1222"/>
                  </a:cubicBezTo>
                  <a:cubicBezTo>
                    <a:pt x="582" y="1222"/>
                    <a:pt x="637" y="1214"/>
                    <a:pt x="691" y="1196"/>
                  </a:cubicBezTo>
                  <a:cubicBezTo>
                    <a:pt x="834" y="1196"/>
                    <a:pt x="953" y="1172"/>
                    <a:pt x="1096" y="1149"/>
                  </a:cubicBezTo>
                  <a:cubicBezTo>
                    <a:pt x="1192" y="1125"/>
                    <a:pt x="1239" y="1077"/>
                    <a:pt x="1263" y="982"/>
                  </a:cubicBezTo>
                  <a:cubicBezTo>
                    <a:pt x="1287" y="863"/>
                    <a:pt x="1287" y="720"/>
                    <a:pt x="1263" y="601"/>
                  </a:cubicBezTo>
                  <a:cubicBezTo>
                    <a:pt x="1287" y="458"/>
                    <a:pt x="1263" y="291"/>
                    <a:pt x="1192" y="148"/>
                  </a:cubicBezTo>
                  <a:cubicBezTo>
                    <a:pt x="1097" y="33"/>
                    <a:pt x="971" y="1"/>
                    <a:pt x="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702;p109">
              <a:extLst>
                <a:ext uri="{FF2B5EF4-FFF2-40B4-BE49-F238E27FC236}">
                  <a16:creationId xmlns:a16="http://schemas.microsoft.com/office/drawing/2014/main" id="{9F102A09-168D-D2E8-EEF3-313C4B5F08B4}"/>
                </a:ext>
              </a:extLst>
            </p:cNvPr>
            <p:cNvSpPr/>
            <p:nvPr/>
          </p:nvSpPr>
          <p:spPr>
            <a:xfrm>
              <a:off x="1233550" y="2999950"/>
              <a:ext cx="32175" cy="30575"/>
            </a:xfrm>
            <a:custGeom>
              <a:avLst/>
              <a:gdLst/>
              <a:ahLst/>
              <a:cxnLst/>
              <a:rect l="l" t="t" r="r" b="b"/>
              <a:pathLst>
                <a:path w="1287" h="1223" extrusionOk="0">
                  <a:moveTo>
                    <a:pt x="811" y="458"/>
                  </a:moveTo>
                  <a:lnTo>
                    <a:pt x="811" y="577"/>
                  </a:lnTo>
                  <a:lnTo>
                    <a:pt x="811" y="720"/>
                  </a:lnTo>
                  <a:lnTo>
                    <a:pt x="763" y="720"/>
                  </a:lnTo>
                  <a:cubicBezTo>
                    <a:pt x="715" y="744"/>
                    <a:pt x="668" y="744"/>
                    <a:pt x="596" y="744"/>
                  </a:cubicBezTo>
                  <a:lnTo>
                    <a:pt x="549" y="744"/>
                  </a:lnTo>
                  <a:cubicBezTo>
                    <a:pt x="525" y="696"/>
                    <a:pt x="525" y="649"/>
                    <a:pt x="549" y="625"/>
                  </a:cubicBezTo>
                  <a:lnTo>
                    <a:pt x="549" y="482"/>
                  </a:lnTo>
                  <a:cubicBezTo>
                    <a:pt x="620" y="458"/>
                    <a:pt x="715" y="458"/>
                    <a:pt x="811" y="458"/>
                  </a:cubicBezTo>
                  <a:close/>
                  <a:moveTo>
                    <a:pt x="834" y="1"/>
                  </a:moveTo>
                  <a:cubicBezTo>
                    <a:pt x="660" y="1"/>
                    <a:pt x="470" y="53"/>
                    <a:pt x="310" y="53"/>
                  </a:cubicBezTo>
                  <a:cubicBezTo>
                    <a:pt x="298" y="51"/>
                    <a:pt x="286" y="50"/>
                    <a:pt x="274" y="50"/>
                  </a:cubicBezTo>
                  <a:cubicBezTo>
                    <a:pt x="152" y="50"/>
                    <a:pt x="72" y="159"/>
                    <a:pt x="72" y="268"/>
                  </a:cubicBezTo>
                  <a:cubicBezTo>
                    <a:pt x="72" y="577"/>
                    <a:pt x="1" y="934"/>
                    <a:pt x="287" y="1172"/>
                  </a:cubicBezTo>
                  <a:cubicBezTo>
                    <a:pt x="360" y="1202"/>
                    <a:pt x="443" y="1222"/>
                    <a:pt x="529" y="1222"/>
                  </a:cubicBezTo>
                  <a:cubicBezTo>
                    <a:pt x="582" y="1222"/>
                    <a:pt x="637" y="1214"/>
                    <a:pt x="691" y="1196"/>
                  </a:cubicBezTo>
                  <a:cubicBezTo>
                    <a:pt x="834" y="1196"/>
                    <a:pt x="953" y="1172"/>
                    <a:pt x="1096" y="1149"/>
                  </a:cubicBezTo>
                  <a:cubicBezTo>
                    <a:pt x="1192" y="1125"/>
                    <a:pt x="1239" y="1053"/>
                    <a:pt x="1263" y="982"/>
                  </a:cubicBezTo>
                  <a:cubicBezTo>
                    <a:pt x="1287" y="863"/>
                    <a:pt x="1287" y="720"/>
                    <a:pt x="1263" y="601"/>
                  </a:cubicBezTo>
                  <a:cubicBezTo>
                    <a:pt x="1287" y="434"/>
                    <a:pt x="1263" y="291"/>
                    <a:pt x="1192" y="148"/>
                  </a:cubicBezTo>
                  <a:cubicBezTo>
                    <a:pt x="1097" y="33"/>
                    <a:pt x="971" y="1"/>
                    <a:pt x="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592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91;p61">
            <a:extLst>
              <a:ext uri="{FF2B5EF4-FFF2-40B4-BE49-F238E27FC236}">
                <a16:creationId xmlns:a16="http://schemas.microsoft.com/office/drawing/2014/main" id="{CA542FC3-8D41-E724-D0EC-CD6A08F834CB}"/>
              </a:ext>
            </a:extLst>
          </p:cNvPr>
          <p:cNvSpPr txBox="1">
            <a:spLocks/>
          </p:cNvSpPr>
          <p:nvPr/>
        </p:nvSpPr>
        <p:spPr>
          <a:xfrm>
            <a:off x="1359374" y="470154"/>
            <a:ext cx="6671821" cy="608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2800" b="1" dirty="0">
                <a:solidFill>
                  <a:schemeClr val="accent2"/>
                </a:solidFill>
                <a:latin typeface="Concert One" pitchFamily="2" charset="0"/>
              </a:rPr>
              <a:t>Penggunaan Dana Selama Kondisi Normal</a:t>
            </a:r>
          </a:p>
        </p:txBody>
      </p:sp>
      <p:sp>
        <p:nvSpPr>
          <p:cNvPr id="10" name="Google Shape;427;p58">
            <a:extLst>
              <a:ext uri="{FF2B5EF4-FFF2-40B4-BE49-F238E27FC236}">
                <a16:creationId xmlns:a16="http://schemas.microsoft.com/office/drawing/2014/main" id="{7E975A21-C0D1-62F8-1C16-ACC6D891D53E}"/>
              </a:ext>
            </a:extLst>
          </p:cNvPr>
          <p:cNvSpPr txBox="1">
            <a:spLocks/>
          </p:cNvSpPr>
          <p:nvPr/>
        </p:nvSpPr>
        <p:spPr>
          <a:xfrm>
            <a:off x="1364206" y="1026542"/>
            <a:ext cx="3331078" cy="38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600" dirty="0">
                <a:solidFill>
                  <a:srgbClr val="595959"/>
                </a:solidFill>
              </a:rPr>
              <a:t>C. Biaya Berkala</a:t>
            </a:r>
          </a:p>
        </p:txBody>
      </p:sp>
      <p:sp>
        <p:nvSpPr>
          <p:cNvPr id="12" name="Google Shape;439;p58">
            <a:extLst>
              <a:ext uri="{FF2B5EF4-FFF2-40B4-BE49-F238E27FC236}">
                <a16:creationId xmlns:a16="http://schemas.microsoft.com/office/drawing/2014/main" id="{6A6FB894-3E21-7913-259E-26532888F6C9}"/>
              </a:ext>
            </a:extLst>
          </p:cNvPr>
          <p:cNvSpPr txBox="1">
            <a:spLocks/>
          </p:cNvSpPr>
          <p:nvPr/>
        </p:nvSpPr>
        <p:spPr>
          <a:xfrm>
            <a:off x="1696978" y="1570972"/>
            <a:ext cx="2998306" cy="265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Alat tulis dan perlengkapan sekolah</a:t>
            </a:r>
          </a:p>
        </p:txBody>
      </p:sp>
      <p:sp>
        <p:nvSpPr>
          <p:cNvPr id="13" name="Google Shape;439;p58">
            <a:extLst>
              <a:ext uri="{FF2B5EF4-FFF2-40B4-BE49-F238E27FC236}">
                <a16:creationId xmlns:a16="http://schemas.microsoft.com/office/drawing/2014/main" id="{B22657AD-4F6B-4623-98E4-88E6E1AB319B}"/>
              </a:ext>
            </a:extLst>
          </p:cNvPr>
          <p:cNvSpPr txBox="1">
            <a:spLocks/>
          </p:cNvSpPr>
          <p:nvPr/>
        </p:nvSpPr>
        <p:spPr>
          <a:xfrm>
            <a:off x="1696978" y="2016670"/>
            <a:ext cx="2998306" cy="265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Buku dan penunjang pelajaran</a:t>
            </a:r>
          </a:p>
        </p:txBody>
      </p:sp>
      <p:sp>
        <p:nvSpPr>
          <p:cNvPr id="14" name="Google Shape;439;p58">
            <a:extLst>
              <a:ext uri="{FF2B5EF4-FFF2-40B4-BE49-F238E27FC236}">
                <a16:creationId xmlns:a16="http://schemas.microsoft.com/office/drawing/2014/main" id="{9B9FE834-6A90-2EAE-CF8B-8CF8BBDA7038}"/>
              </a:ext>
            </a:extLst>
          </p:cNvPr>
          <p:cNvSpPr txBox="1">
            <a:spLocks/>
          </p:cNvSpPr>
          <p:nvPr/>
        </p:nvSpPr>
        <p:spPr>
          <a:xfrm>
            <a:off x="1696978" y="2448516"/>
            <a:ext cx="2998306" cy="265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Alat dan/atau bahan praktik</a:t>
            </a:r>
          </a:p>
        </p:txBody>
      </p:sp>
      <p:sp>
        <p:nvSpPr>
          <p:cNvPr id="15" name="Google Shape;439;p58">
            <a:extLst>
              <a:ext uri="{FF2B5EF4-FFF2-40B4-BE49-F238E27FC236}">
                <a16:creationId xmlns:a16="http://schemas.microsoft.com/office/drawing/2014/main" id="{E5FD763B-AFEF-F385-F146-A0990EF4F305}"/>
              </a:ext>
            </a:extLst>
          </p:cNvPr>
          <p:cNvSpPr txBox="1">
            <a:spLocks/>
          </p:cNvSpPr>
          <p:nvPr/>
        </p:nvSpPr>
        <p:spPr>
          <a:xfrm>
            <a:off x="1696978" y="2877538"/>
            <a:ext cx="2998306" cy="265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Seragam sekolah dan kelengkapannya</a:t>
            </a:r>
          </a:p>
        </p:txBody>
      </p:sp>
      <p:sp>
        <p:nvSpPr>
          <p:cNvPr id="16" name="Google Shape;439;p58">
            <a:extLst>
              <a:ext uri="{FF2B5EF4-FFF2-40B4-BE49-F238E27FC236}">
                <a16:creationId xmlns:a16="http://schemas.microsoft.com/office/drawing/2014/main" id="{DEA37D38-7390-CED2-BDAD-8703A0E18EF7}"/>
              </a:ext>
            </a:extLst>
          </p:cNvPr>
          <p:cNvSpPr txBox="1">
            <a:spLocks/>
          </p:cNvSpPr>
          <p:nvPr/>
        </p:nvSpPr>
        <p:spPr>
          <a:xfrm>
            <a:off x="1696978" y="3323236"/>
            <a:ext cx="2998306" cy="265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Pangan bersubsidi</a:t>
            </a:r>
          </a:p>
        </p:txBody>
      </p:sp>
      <p:sp>
        <p:nvSpPr>
          <p:cNvPr id="17" name="Google Shape;439;p58">
            <a:extLst>
              <a:ext uri="{FF2B5EF4-FFF2-40B4-BE49-F238E27FC236}">
                <a16:creationId xmlns:a16="http://schemas.microsoft.com/office/drawing/2014/main" id="{59036F4F-1DAE-27C9-D611-929DC8C0F983}"/>
              </a:ext>
            </a:extLst>
          </p:cNvPr>
          <p:cNvSpPr txBox="1">
            <a:spLocks/>
          </p:cNvSpPr>
          <p:nvPr/>
        </p:nvSpPr>
        <p:spPr>
          <a:xfrm>
            <a:off x="1696978" y="3755082"/>
            <a:ext cx="2998306" cy="265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Kacamata</a:t>
            </a:r>
          </a:p>
        </p:txBody>
      </p:sp>
      <p:sp>
        <p:nvSpPr>
          <p:cNvPr id="18" name="Google Shape;439;p58">
            <a:extLst>
              <a:ext uri="{FF2B5EF4-FFF2-40B4-BE49-F238E27FC236}">
                <a16:creationId xmlns:a16="http://schemas.microsoft.com/office/drawing/2014/main" id="{D87B911D-CE52-6285-5B60-173BF5423182}"/>
              </a:ext>
            </a:extLst>
          </p:cNvPr>
          <p:cNvSpPr txBox="1">
            <a:spLocks/>
          </p:cNvSpPr>
          <p:nvPr/>
        </p:nvSpPr>
        <p:spPr>
          <a:xfrm>
            <a:off x="1696978" y="4192353"/>
            <a:ext cx="2998306" cy="265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Alat bantu pendengaran</a:t>
            </a:r>
          </a:p>
        </p:txBody>
      </p:sp>
      <p:sp>
        <p:nvSpPr>
          <p:cNvPr id="19" name="Google Shape;439;p58">
            <a:extLst>
              <a:ext uri="{FF2B5EF4-FFF2-40B4-BE49-F238E27FC236}">
                <a16:creationId xmlns:a16="http://schemas.microsoft.com/office/drawing/2014/main" id="{84E85406-8C95-CF57-CEF8-FAD5C965BE25}"/>
              </a:ext>
            </a:extLst>
          </p:cNvPr>
          <p:cNvSpPr txBox="1">
            <a:spLocks/>
          </p:cNvSpPr>
          <p:nvPr/>
        </p:nvSpPr>
        <p:spPr>
          <a:xfrm>
            <a:off x="5110527" y="1570972"/>
            <a:ext cx="2998306" cy="265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Kalkulator </a:t>
            </a:r>
            <a:r>
              <a:rPr lang="fi-FI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scientific</a:t>
            </a:r>
          </a:p>
        </p:txBody>
      </p:sp>
      <p:sp>
        <p:nvSpPr>
          <p:cNvPr id="20" name="Google Shape;439;p58">
            <a:extLst>
              <a:ext uri="{FF2B5EF4-FFF2-40B4-BE49-F238E27FC236}">
                <a16:creationId xmlns:a16="http://schemas.microsoft.com/office/drawing/2014/main" id="{A5D95DD6-92E1-1801-288E-6349DA352E64}"/>
              </a:ext>
            </a:extLst>
          </p:cNvPr>
          <p:cNvSpPr txBox="1">
            <a:spLocks/>
          </p:cNvSpPr>
          <p:nvPr/>
        </p:nvSpPr>
        <p:spPr>
          <a:xfrm>
            <a:off x="5110527" y="2016670"/>
            <a:ext cx="2998306" cy="265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Alat simpan data elektronik</a:t>
            </a:r>
          </a:p>
        </p:txBody>
      </p:sp>
      <p:sp>
        <p:nvSpPr>
          <p:cNvPr id="21" name="Google Shape;439;p58">
            <a:extLst>
              <a:ext uri="{FF2B5EF4-FFF2-40B4-BE49-F238E27FC236}">
                <a16:creationId xmlns:a16="http://schemas.microsoft.com/office/drawing/2014/main" id="{5C5AAF41-1C9D-AC1D-9BDD-743F86315C08}"/>
              </a:ext>
            </a:extLst>
          </p:cNvPr>
          <p:cNvSpPr txBox="1">
            <a:spLocks/>
          </p:cNvSpPr>
          <p:nvPr/>
        </p:nvSpPr>
        <p:spPr>
          <a:xfrm>
            <a:off x="5110527" y="2448516"/>
            <a:ext cx="2998306" cy="265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Obat-obatan yang tidak tergolong dalam </a:t>
            </a:r>
          </a:p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zat adiktif</a:t>
            </a:r>
          </a:p>
        </p:txBody>
      </p:sp>
      <p:sp>
        <p:nvSpPr>
          <p:cNvPr id="22" name="Google Shape;439;p58">
            <a:extLst>
              <a:ext uri="{FF2B5EF4-FFF2-40B4-BE49-F238E27FC236}">
                <a16:creationId xmlns:a16="http://schemas.microsoft.com/office/drawing/2014/main" id="{E5FAF131-E4E5-7DFB-DF89-7D41DEA8801C}"/>
              </a:ext>
            </a:extLst>
          </p:cNvPr>
          <p:cNvSpPr txBox="1">
            <a:spLocks/>
          </p:cNvSpPr>
          <p:nvPr/>
        </p:nvSpPr>
        <p:spPr>
          <a:xfrm>
            <a:off x="5110527" y="2877538"/>
            <a:ext cx="2998306" cy="265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Sepeda</a:t>
            </a:r>
          </a:p>
        </p:txBody>
      </p:sp>
      <p:sp>
        <p:nvSpPr>
          <p:cNvPr id="23" name="Google Shape;439;p58">
            <a:extLst>
              <a:ext uri="{FF2B5EF4-FFF2-40B4-BE49-F238E27FC236}">
                <a16:creationId xmlns:a16="http://schemas.microsoft.com/office/drawing/2014/main" id="{B37089D2-232A-F162-08ED-0958A523891E}"/>
              </a:ext>
            </a:extLst>
          </p:cNvPr>
          <p:cNvSpPr txBox="1">
            <a:spLocks/>
          </p:cNvSpPr>
          <p:nvPr/>
        </p:nvSpPr>
        <p:spPr>
          <a:xfrm>
            <a:off x="5110527" y="3323236"/>
            <a:ext cx="2998306" cy="265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Komputer/laptop</a:t>
            </a:r>
          </a:p>
        </p:txBody>
      </p:sp>
      <p:sp>
        <p:nvSpPr>
          <p:cNvPr id="24" name="Google Shape;439;p58">
            <a:extLst>
              <a:ext uri="{FF2B5EF4-FFF2-40B4-BE49-F238E27FC236}">
                <a16:creationId xmlns:a16="http://schemas.microsoft.com/office/drawing/2014/main" id="{BFCEAB69-E800-84A1-5C7B-F685C3A163D1}"/>
              </a:ext>
            </a:extLst>
          </p:cNvPr>
          <p:cNvSpPr txBox="1">
            <a:spLocks/>
          </p:cNvSpPr>
          <p:nvPr/>
        </p:nvSpPr>
        <p:spPr>
          <a:xfrm>
            <a:off x="5110527" y="3755082"/>
            <a:ext cx="2998306" cy="265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Alat bantu disabilitas untuk peserta didik berkebutuhan khusus</a:t>
            </a:r>
          </a:p>
        </p:txBody>
      </p:sp>
      <p:sp>
        <p:nvSpPr>
          <p:cNvPr id="26" name="Google Shape;1716;p109">
            <a:extLst>
              <a:ext uri="{FF2B5EF4-FFF2-40B4-BE49-F238E27FC236}">
                <a16:creationId xmlns:a16="http://schemas.microsoft.com/office/drawing/2014/main" id="{12627FBE-410A-8B70-AE12-39A2EFA241E6}"/>
              </a:ext>
            </a:extLst>
          </p:cNvPr>
          <p:cNvSpPr/>
          <p:nvPr/>
        </p:nvSpPr>
        <p:spPr>
          <a:xfrm>
            <a:off x="1494391" y="1607313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8194" h="7698" extrusionOk="0">
                <a:moveTo>
                  <a:pt x="7463" y="1"/>
                </a:moveTo>
                <a:cubicBezTo>
                  <a:pt x="7304" y="1"/>
                  <a:pt x="7143" y="69"/>
                  <a:pt x="7029" y="233"/>
                </a:cubicBezTo>
                <a:cubicBezTo>
                  <a:pt x="5719" y="2042"/>
                  <a:pt x="4076" y="3948"/>
                  <a:pt x="3457" y="6139"/>
                </a:cubicBezTo>
                <a:cubicBezTo>
                  <a:pt x="2742" y="5376"/>
                  <a:pt x="1956" y="4662"/>
                  <a:pt x="1170" y="3995"/>
                </a:cubicBezTo>
                <a:cubicBezTo>
                  <a:pt x="1059" y="3904"/>
                  <a:pt x="937" y="3866"/>
                  <a:pt x="820" y="3866"/>
                </a:cubicBezTo>
                <a:cubicBezTo>
                  <a:pt x="382" y="3866"/>
                  <a:pt x="1" y="4396"/>
                  <a:pt x="432" y="4733"/>
                </a:cubicBezTo>
                <a:cubicBezTo>
                  <a:pt x="1456" y="5615"/>
                  <a:pt x="2433" y="6567"/>
                  <a:pt x="3361" y="7544"/>
                </a:cubicBezTo>
                <a:cubicBezTo>
                  <a:pt x="3464" y="7646"/>
                  <a:pt x="3611" y="7698"/>
                  <a:pt x="3756" y="7698"/>
                </a:cubicBezTo>
                <a:cubicBezTo>
                  <a:pt x="3980" y="7698"/>
                  <a:pt x="4199" y="7575"/>
                  <a:pt x="4242" y="7329"/>
                </a:cubicBezTo>
                <a:cubicBezTo>
                  <a:pt x="4623" y="4829"/>
                  <a:pt x="6481" y="2733"/>
                  <a:pt x="7910" y="756"/>
                </a:cubicBezTo>
                <a:cubicBezTo>
                  <a:pt x="8193" y="373"/>
                  <a:pt x="7834" y="1"/>
                  <a:pt x="7463" y="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716;p109">
            <a:extLst>
              <a:ext uri="{FF2B5EF4-FFF2-40B4-BE49-F238E27FC236}">
                <a16:creationId xmlns:a16="http://schemas.microsoft.com/office/drawing/2014/main" id="{FCE0395F-6B44-3E42-0F1A-9F4972677F11}"/>
              </a:ext>
            </a:extLst>
          </p:cNvPr>
          <p:cNvSpPr/>
          <p:nvPr/>
        </p:nvSpPr>
        <p:spPr>
          <a:xfrm>
            <a:off x="1494391" y="2053013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8194" h="7698" extrusionOk="0">
                <a:moveTo>
                  <a:pt x="7463" y="1"/>
                </a:moveTo>
                <a:cubicBezTo>
                  <a:pt x="7304" y="1"/>
                  <a:pt x="7143" y="69"/>
                  <a:pt x="7029" y="233"/>
                </a:cubicBezTo>
                <a:cubicBezTo>
                  <a:pt x="5719" y="2042"/>
                  <a:pt x="4076" y="3948"/>
                  <a:pt x="3457" y="6139"/>
                </a:cubicBezTo>
                <a:cubicBezTo>
                  <a:pt x="2742" y="5376"/>
                  <a:pt x="1956" y="4662"/>
                  <a:pt x="1170" y="3995"/>
                </a:cubicBezTo>
                <a:cubicBezTo>
                  <a:pt x="1059" y="3904"/>
                  <a:pt x="937" y="3866"/>
                  <a:pt x="820" y="3866"/>
                </a:cubicBezTo>
                <a:cubicBezTo>
                  <a:pt x="382" y="3866"/>
                  <a:pt x="1" y="4396"/>
                  <a:pt x="432" y="4733"/>
                </a:cubicBezTo>
                <a:cubicBezTo>
                  <a:pt x="1456" y="5615"/>
                  <a:pt x="2433" y="6567"/>
                  <a:pt x="3361" y="7544"/>
                </a:cubicBezTo>
                <a:cubicBezTo>
                  <a:pt x="3464" y="7646"/>
                  <a:pt x="3611" y="7698"/>
                  <a:pt x="3756" y="7698"/>
                </a:cubicBezTo>
                <a:cubicBezTo>
                  <a:pt x="3980" y="7698"/>
                  <a:pt x="4199" y="7575"/>
                  <a:pt x="4242" y="7329"/>
                </a:cubicBezTo>
                <a:cubicBezTo>
                  <a:pt x="4623" y="4829"/>
                  <a:pt x="6481" y="2733"/>
                  <a:pt x="7910" y="756"/>
                </a:cubicBezTo>
                <a:cubicBezTo>
                  <a:pt x="8193" y="373"/>
                  <a:pt x="7834" y="1"/>
                  <a:pt x="7463" y="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716;p109">
            <a:extLst>
              <a:ext uri="{FF2B5EF4-FFF2-40B4-BE49-F238E27FC236}">
                <a16:creationId xmlns:a16="http://schemas.microsoft.com/office/drawing/2014/main" id="{F33EDD2F-6004-7C87-6F33-D5E703796AD4}"/>
              </a:ext>
            </a:extLst>
          </p:cNvPr>
          <p:cNvSpPr/>
          <p:nvPr/>
        </p:nvSpPr>
        <p:spPr>
          <a:xfrm>
            <a:off x="1494391" y="2435233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8194" h="7698" extrusionOk="0">
                <a:moveTo>
                  <a:pt x="7463" y="1"/>
                </a:moveTo>
                <a:cubicBezTo>
                  <a:pt x="7304" y="1"/>
                  <a:pt x="7143" y="69"/>
                  <a:pt x="7029" y="233"/>
                </a:cubicBezTo>
                <a:cubicBezTo>
                  <a:pt x="5719" y="2042"/>
                  <a:pt x="4076" y="3948"/>
                  <a:pt x="3457" y="6139"/>
                </a:cubicBezTo>
                <a:cubicBezTo>
                  <a:pt x="2742" y="5376"/>
                  <a:pt x="1956" y="4662"/>
                  <a:pt x="1170" y="3995"/>
                </a:cubicBezTo>
                <a:cubicBezTo>
                  <a:pt x="1059" y="3904"/>
                  <a:pt x="937" y="3866"/>
                  <a:pt x="820" y="3866"/>
                </a:cubicBezTo>
                <a:cubicBezTo>
                  <a:pt x="382" y="3866"/>
                  <a:pt x="1" y="4396"/>
                  <a:pt x="432" y="4733"/>
                </a:cubicBezTo>
                <a:cubicBezTo>
                  <a:pt x="1456" y="5615"/>
                  <a:pt x="2433" y="6567"/>
                  <a:pt x="3361" y="7544"/>
                </a:cubicBezTo>
                <a:cubicBezTo>
                  <a:pt x="3464" y="7646"/>
                  <a:pt x="3611" y="7698"/>
                  <a:pt x="3756" y="7698"/>
                </a:cubicBezTo>
                <a:cubicBezTo>
                  <a:pt x="3980" y="7698"/>
                  <a:pt x="4199" y="7575"/>
                  <a:pt x="4242" y="7329"/>
                </a:cubicBezTo>
                <a:cubicBezTo>
                  <a:pt x="4623" y="4829"/>
                  <a:pt x="6481" y="2733"/>
                  <a:pt x="7910" y="756"/>
                </a:cubicBezTo>
                <a:cubicBezTo>
                  <a:pt x="8193" y="373"/>
                  <a:pt x="7834" y="1"/>
                  <a:pt x="7463" y="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716;p109">
            <a:extLst>
              <a:ext uri="{FF2B5EF4-FFF2-40B4-BE49-F238E27FC236}">
                <a16:creationId xmlns:a16="http://schemas.microsoft.com/office/drawing/2014/main" id="{EB2EB794-8E99-BAB5-2CF3-14FDC3B68A61}"/>
              </a:ext>
            </a:extLst>
          </p:cNvPr>
          <p:cNvSpPr/>
          <p:nvPr/>
        </p:nvSpPr>
        <p:spPr>
          <a:xfrm>
            <a:off x="1494391" y="2880933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8194" h="7698" extrusionOk="0">
                <a:moveTo>
                  <a:pt x="7463" y="1"/>
                </a:moveTo>
                <a:cubicBezTo>
                  <a:pt x="7304" y="1"/>
                  <a:pt x="7143" y="69"/>
                  <a:pt x="7029" y="233"/>
                </a:cubicBezTo>
                <a:cubicBezTo>
                  <a:pt x="5719" y="2042"/>
                  <a:pt x="4076" y="3948"/>
                  <a:pt x="3457" y="6139"/>
                </a:cubicBezTo>
                <a:cubicBezTo>
                  <a:pt x="2742" y="5376"/>
                  <a:pt x="1956" y="4662"/>
                  <a:pt x="1170" y="3995"/>
                </a:cubicBezTo>
                <a:cubicBezTo>
                  <a:pt x="1059" y="3904"/>
                  <a:pt x="937" y="3866"/>
                  <a:pt x="820" y="3866"/>
                </a:cubicBezTo>
                <a:cubicBezTo>
                  <a:pt x="382" y="3866"/>
                  <a:pt x="1" y="4396"/>
                  <a:pt x="432" y="4733"/>
                </a:cubicBezTo>
                <a:cubicBezTo>
                  <a:pt x="1456" y="5615"/>
                  <a:pt x="2433" y="6567"/>
                  <a:pt x="3361" y="7544"/>
                </a:cubicBezTo>
                <a:cubicBezTo>
                  <a:pt x="3464" y="7646"/>
                  <a:pt x="3611" y="7698"/>
                  <a:pt x="3756" y="7698"/>
                </a:cubicBezTo>
                <a:cubicBezTo>
                  <a:pt x="3980" y="7698"/>
                  <a:pt x="4199" y="7575"/>
                  <a:pt x="4242" y="7329"/>
                </a:cubicBezTo>
                <a:cubicBezTo>
                  <a:pt x="4623" y="4829"/>
                  <a:pt x="6481" y="2733"/>
                  <a:pt x="7910" y="756"/>
                </a:cubicBezTo>
                <a:cubicBezTo>
                  <a:pt x="8193" y="373"/>
                  <a:pt x="7834" y="1"/>
                  <a:pt x="7463" y="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6;p109">
            <a:extLst>
              <a:ext uri="{FF2B5EF4-FFF2-40B4-BE49-F238E27FC236}">
                <a16:creationId xmlns:a16="http://schemas.microsoft.com/office/drawing/2014/main" id="{F6500862-4D54-6BAD-871B-CEE66C194CFE}"/>
              </a:ext>
            </a:extLst>
          </p:cNvPr>
          <p:cNvSpPr/>
          <p:nvPr/>
        </p:nvSpPr>
        <p:spPr>
          <a:xfrm>
            <a:off x="1494391" y="3355807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8194" h="7698" extrusionOk="0">
                <a:moveTo>
                  <a:pt x="7463" y="1"/>
                </a:moveTo>
                <a:cubicBezTo>
                  <a:pt x="7304" y="1"/>
                  <a:pt x="7143" y="69"/>
                  <a:pt x="7029" y="233"/>
                </a:cubicBezTo>
                <a:cubicBezTo>
                  <a:pt x="5719" y="2042"/>
                  <a:pt x="4076" y="3948"/>
                  <a:pt x="3457" y="6139"/>
                </a:cubicBezTo>
                <a:cubicBezTo>
                  <a:pt x="2742" y="5376"/>
                  <a:pt x="1956" y="4662"/>
                  <a:pt x="1170" y="3995"/>
                </a:cubicBezTo>
                <a:cubicBezTo>
                  <a:pt x="1059" y="3904"/>
                  <a:pt x="937" y="3866"/>
                  <a:pt x="820" y="3866"/>
                </a:cubicBezTo>
                <a:cubicBezTo>
                  <a:pt x="382" y="3866"/>
                  <a:pt x="1" y="4396"/>
                  <a:pt x="432" y="4733"/>
                </a:cubicBezTo>
                <a:cubicBezTo>
                  <a:pt x="1456" y="5615"/>
                  <a:pt x="2433" y="6567"/>
                  <a:pt x="3361" y="7544"/>
                </a:cubicBezTo>
                <a:cubicBezTo>
                  <a:pt x="3464" y="7646"/>
                  <a:pt x="3611" y="7698"/>
                  <a:pt x="3756" y="7698"/>
                </a:cubicBezTo>
                <a:cubicBezTo>
                  <a:pt x="3980" y="7698"/>
                  <a:pt x="4199" y="7575"/>
                  <a:pt x="4242" y="7329"/>
                </a:cubicBezTo>
                <a:cubicBezTo>
                  <a:pt x="4623" y="4829"/>
                  <a:pt x="6481" y="2733"/>
                  <a:pt x="7910" y="756"/>
                </a:cubicBezTo>
                <a:cubicBezTo>
                  <a:pt x="8193" y="373"/>
                  <a:pt x="7834" y="1"/>
                  <a:pt x="7463" y="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109">
            <a:extLst>
              <a:ext uri="{FF2B5EF4-FFF2-40B4-BE49-F238E27FC236}">
                <a16:creationId xmlns:a16="http://schemas.microsoft.com/office/drawing/2014/main" id="{243E1CD7-644E-1D10-1E84-92F5E3C1C3D8}"/>
              </a:ext>
            </a:extLst>
          </p:cNvPr>
          <p:cNvSpPr/>
          <p:nvPr/>
        </p:nvSpPr>
        <p:spPr>
          <a:xfrm>
            <a:off x="1494391" y="3738027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8194" h="7698" extrusionOk="0">
                <a:moveTo>
                  <a:pt x="7463" y="1"/>
                </a:moveTo>
                <a:cubicBezTo>
                  <a:pt x="7304" y="1"/>
                  <a:pt x="7143" y="69"/>
                  <a:pt x="7029" y="233"/>
                </a:cubicBezTo>
                <a:cubicBezTo>
                  <a:pt x="5719" y="2042"/>
                  <a:pt x="4076" y="3948"/>
                  <a:pt x="3457" y="6139"/>
                </a:cubicBezTo>
                <a:cubicBezTo>
                  <a:pt x="2742" y="5376"/>
                  <a:pt x="1956" y="4662"/>
                  <a:pt x="1170" y="3995"/>
                </a:cubicBezTo>
                <a:cubicBezTo>
                  <a:pt x="1059" y="3904"/>
                  <a:pt x="937" y="3866"/>
                  <a:pt x="820" y="3866"/>
                </a:cubicBezTo>
                <a:cubicBezTo>
                  <a:pt x="382" y="3866"/>
                  <a:pt x="1" y="4396"/>
                  <a:pt x="432" y="4733"/>
                </a:cubicBezTo>
                <a:cubicBezTo>
                  <a:pt x="1456" y="5615"/>
                  <a:pt x="2433" y="6567"/>
                  <a:pt x="3361" y="7544"/>
                </a:cubicBezTo>
                <a:cubicBezTo>
                  <a:pt x="3464" y="7646"/>
                  <a:pt x="3611" y="7698"/>
                  <a:pt x="3756" y="7698"/>
                </a:cubicBezTo>
                <a:cubicBezTo>
                  <a:pt x="3980" y="7698"/>
                  <a:pt x="4199" y="7575"/>
                  <a:pt x="4242" y="7329"/>
                </a:cubicBezTo>
                <a:cubicBezTo>
                  <a:pt x="4623" y="4829"/>
                  <a:pt x="6481" y="2733"/>
                  <a:pt x="7910" y="756"/>
                </a:cubicBezTo>
                <a:cubicBezTo>
                  <a:pt x="8193" y="373"/>
                  <a:pt x="7834" y="1"/>
                  <a:pt x="7463" y="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1716;p109">
            <a:extLst>
              <a:ext uri="{FF2B5EF4-FFF2-40B4-BE49-F238E27FC236}">
                <a16:creationId xmlns:a16="http://schemas.microsoft.com/office/drawing/2014/main" id="{4F79522F-BFA0-A9A3-1704-44D5A0C4379F}"/>
              </a:ext>
            </a:extLst>
          </p:cNvPr>
          <p:cNvSpPr/>
          <p:nvPr/>
        </p:nvSpPr>
        <p:spPr>
          <a:xfrm>
            <a:off x="1494391" y="4183727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8194" h="7698" extrusionOk="0">
                <a:moveTo>
                  <a:pt x="7463" y="1"/>
                </a:moveTo>
                <a:cubicBezTo>
                  <a:pt x="7304" y="1"/>
                  <a:pt x="7143" y="69"/>
                  <a:pt x="7029" y="233"/>
                </a:cubicBezTo>
                <a:cubicBezTo>
                  <a:pt x="5719" y="2042"/>
                  <a:pt x="4076" y="3948"/>
                  <a:pt x="3457" y="6139"/>
                </a:cubicBezTo>
                <a:cubicBezTo>
                  <a:pt x="2742" y="5376"/>
                  <a:pt x="1956" y="4662"/>
                  <a:pt x="1170" y="3995"/>
                </a:cubicBezTo>
                <a:cubicBezTo>
                  <a:pt x="1059" y="3904"/>
                  <a:pt x="937" y="3866"/>
                  <a:pt x="820" y="3866"/>
                </a:cubicBezTo>
                <a:cubicBezTo>
                  <a:pt x="382" y="3866"/>
                  <a:pt x="1" y="4396"/>
                  <a:pt x="432" y="4733"/>
                </a:cubicBezTo>
                <a:cubicBezTo>
                  <a:pt x="1456" y="5615"/>
                  <a:pt x="2433" y="6567"/>
                  <a:pt x="3361" y="7544"/>
                </a:cubicBezTo>
                <a:cubicBezTo>
                  <a:pt x="3464" y="7646"/>
                  <a:pt x="3611" y="7698"/>
                  <a:pt x="3756" y="7698"/>
                </a:cubicBezTo>
                <a:cubicBezTo>
                  <a:pt x="3980" y="7698"/>
                  <a:pt x="4199" y="7575"/>
                  <a:pt x="4242" y="7329"/>
                </a:cubicBezTo>
                <a:cubicBezTo>
                  <a:pt x="4623" y="4829"/>
                  <a:pt x="6481" y="2733"/>
                  <a:pt x="7910" y="756"/>
                </a:cubicBezTo>
                <a:cubicBezTo>
                  <a:pt x="8193" y="373"/>
                  <a:pt x="7834" y="1"/>
                  <a:pt x="7463" y="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1716;p109">
            <a:extLst>
              <a:ext uri="{FF2B5EF4-FFF2-40B4-BE49-F238E27FC236}">
                <a16:creationId xmlns:a16="http://schemas.microsoft.com/office/drawing/2014/main" id="{0F900B26-60F1-2674-751B-AD71B0170C40}"/>
              </a:ext>
            </a:extLst>
          </p:cNvPr>
          <p:cNvSpPr/>
          <p:nvPr/>
        </p:nvSpPr>
        <p:spPr>
          <a:xfrm>
            <a:off x="4885901" y="1598660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8194" h="7698" extrusionOk="0">
                <a:moveTo>
                  <a:pt x="7463" y="1"/>
                </a:moveTo>
                <a:cubicBezTo>
                  <a:pt x="7304" y="1"/>
                  <a:pt x="7143" y="69"/>
                  <a:pt x="7029" y="233"/>
                </a:cubicBezTo>
                <a:cubicBezTo>
                  <a:pt x="5719" y="2042"/>
                  <a:pt x="4076" y="3948"/>
                  <a:pt x="3457" y="6139"/>
                </a:cubicBezTo>
                <a:cubicBezTo>
                  <a:pt x="2742" y="5376"/>
                  <a:pt x="1956" y="4662"/>
                  <a:pt x="1170" y="3995"/>
                </a:cubicBezTo>
                <a:cubicBezTo>
                  <a:pt x="1059" y="3904"/>
                  <a:pt x="937" y="3866"/>
                  <a:pt x="820" y="3866"/>
                </a:cubicBezTo>
                <a:cubicBezTo>
                  <a:pt x="382" y="3866"/>
                  <a:pt x="1" y="4396"/>
                  <a:pt x="432" y="4733"/>
                </a:cubicBezTo>
                <a:cubicBezTo>
                  <a:pt x="1456" y="5615"/>
                  <a:pt x="2433" y="6567"/>
                  <a:pt x="3361" y="7544"/>
                </a:cubicBezTo>
                <a:cubicBezTo>
                  <a:pt x="3464" y="7646"/>
                  <a:pt x="3611" y="7698"/>
                  <a:pt x="3756" y="7698"/>
                </a:cubicBezTo>
                <a:cubicBezTo>
                  <a:pt x="3980" y="7698"/>
                  <a:pt x="4199" y="7575"/>
                  <a:pt x="4242" y="7329"/>
                </a:cubicBezTo>
                <a:cubicBezTo>
                  <a:pt x="4623" y="4829"/>
                  <a:pt x="6481" y="2733"/>
                  <a:pt x="7910" y="756"/>
                </a:cubicBezTo>
                <a:cubicBezTo>
                  <a:pt x="8193" y="373"/>
                  <a:pt x="7834" y="1"/>
                  <a:pt x="7463" y="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1716;p109">
            <a:extLst>
              <a:ext uri="{FF2B5EF4-FFF2-40B4-BE49-F238E27FC236}">
                <a16:creationId xmlns:a16="http://schemas.microsoft.com/office/drawing/2014/main" id="{6516DA4E-3E4E-9663-D3AF-805F15441FD3}"/>
              </a:ext>
            </a:extLst>
          </p:cNvPr>
          <p:cNvSpPr/>
          <p:nvPr/>
        </p:nvSpPr>
        <p:spPr>
          <a:xfrm>
            <a:off x="4885901" y="2044360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8194" h="7698" extrusionOk="0">
                <a:moveTo>
                  <a:pt x="7463" y="1"/>
                </a:moveTo>
                <a:cubicBezTo>
                  <a:pt x="7304" y="1"/>
                  <a:pt x="7143" y="69"/>
                  <a:pt x="7029" y="233"/>
                </a:cubicBezTo>
                <a:cubicBezTo>
                  <a:pt x="5719" y="2042"/>
                  <a:pt x="4076" y="3948"/>
                  <a:pt x="3457" y="6139"/>
                </a:cubicBezTo>
                <a:cubicBezTo>
                  <a:pt x="2742" y="5376"/>
                  <a:pt x="1956" y="4662"/>
                  <a:pt x="1170" y="3995"/>
                </a:cubicBezTo>
                <a:cubicBezTo>
                  <a:pt x="1059" y="3904"/>
                  <a:pt x="937" y="3866"/>
                  <a:pt x="820" y="3866"/>
                </a:cubicBezTo>
                <a:cubicBezTo>
                  <a:pt x="382" y="3866"/>
                  <a:pt x="1" y="4396"/>
                  <a:pt x="432" y="4733"/>
                </a:cubicBezTo>
                <a:cubicBezTo>
                  <a:pt x="1456" y="5615"/>
                  <a:pt x="2433" y="6567"/>
                  <a:pt x="3361" y="7544"/>
                </a:cubicBezTo>
                <a:cubicBezTo>
                  <a:pt x="3464" y="7646"/>
                  <a:pt x="3611" y="7698"/>
                  <a:pt x="3756" y="7698"/>
                </a:cubicBezTo>
                <a:cubicBezTo>
                  <a:pt x="3980" y="7698"/>
                  <a:pt x="4199" y="7575"/>
                  <a:pt x="4242" y="7329"/>
                </a:cubicBezTo>
                <a:cubicBezTo>
                  <a:pt x="4623" y="4829"/>
                  <a:pt x="6481" y="2733"/>
                  <a:pt x="7910" y="756"/>
                </a:cubicBezTo>
                <a:cubicBezTo>
                  <a:pt x="8193" y="373"/>
                  <a:pt x="7834" y="1"/>
                  <a:pt x="7463" y="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1716;p109">
            <a:extLst>
              <a:ext uri="{FF2B5EF4-FFF2-40B4-BE49-F238E27FC236}">
                <a16:creationId xmlns:a16="http://schemas.microsoft.com/office/drawing/2014/main" id="{9042D40C-7B44-FEE3-FBDB-418E7B5A45B1}"/>
              </a:ext>
            </a:extLst>
          </p:cNvPr>
          <p:cNvSpPr/>
          <p:nvPr/>
        </p:nvSpPr>
        <p:spPr>
          <a:xfrm>
            <a:off x="4885901" y="2426580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8194" h="7698" extrusionOk="0">
                <a:moveTo>
                  <a:pt x="7463" y="1"/>
                </a:moveTo>
                <a:cubicBezTo>
                  <a:pt x="7304" y="1"/>
                  <a:pt x="7143" y="69"/>
                  <a:pt x="7029" y="233"/>
                </a:cubicBezTo>
                <a:cubicBezTo>
                  <a:pt x="5719" y="2042"/>
                  <a:pt x="4076" y="3948"/>
                  <a:pt x="3457" y="6139"/>
                </a:cubicBezTo>
                <a:cubicBezTo>
                  <a:pt x="2742" y="5376"/>
                  <a:pt x="1956" y="4662"/>
                  <a:pt x="1170" y="3995"/>
                </a:cubicBezTo>
                <a:cubicBezTo>
                  <a:pt x="1059" y="3904"/>
                  <a:pt x="937" y="3866"/>
                  <a:pt x="820" y="3866"/>
                </a:cubicBezTo>
                <a:cubicBezTo>
                  <a:pt x="382" y="3866"/>
                  <a:pt x="1" y="4396"/>
                  <a:pt x="432" y="4733"/>
                </a:cubicBezTo>
                <a:cubicBezTo>
                  <a:pt x="1456" y="5615"/>
                  <a:pt x="2433" y="6567"/>
                  <a:pt x="3361" y="7544"/>
                </a:cubicBezTo>
                <a:cubicBezTo>
                  <a:pt x="3464" y="7646"/>
                  <a:pt x="3611" y="7698"/>
                  <a:pt x="3756" y="7698"/>
                </a:cubicBezTo>
                <a:cubicBezTo>
                  <a:pt x="3980" y="7698"/>
                  <a:pt x="4199" y="7575"/>
                  <a:pt x="4242" y="7329"/>
                </a:cubicBezTo>
                <a:cubicBezTo>
                  <a:pt x="4623" y="4829"/>
                  <a:pt x="6481" y="2733"/>
                  <a:pt x="7910" y="756"/>
                </a:cubicBezTo>
                <a:cubicBezTo>
                  <a:pt x="8193" y="373"/>
                  <a:pt x="7834" y="1"/>
                  <a:pt x="7463" y="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1716;p109">
            <a:extLst>
              <a:ext uri="{FF2B5EF4-FFF2-40B4-BE49-F238E27FC236}">
                <a16:creationId xmlns:a16="http://schemas.microsoft.com/office/drawing/2014/main" id="{2E6A99A8-0FA2-B576-B650-9E7B9AC4187A}"/>
              </a:ext>
            </a:extLst>
          </p:cNvPr>
          <p:cNvSpPr/>
          <p:nvPr/>
        </p:nvSpPr>
        <p:spPr>
          <a:xfrm>
            <a:off x="4885901" y="2872280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8194" h="7698" extrusionOk="0">
                <a:moveTo>
                  <a:pt x="7463" y="1"/>
                </a:moveTo>
                <a:cubicBezTo>
                  <a:pt x="7304" y="1"/>
                  <a:pt x="7143" y="69"/>
                  <a:pt x="7029" y="233"/>
                </a:cubicBezTo>
                <a:cubicBezTo>
                  <a:pt x="5719" y="2042"/>
                  <a:pt x="4076" y="3948"/>
                  <a:pt x="3457" y="6139"/>
                </a:cubicBezTo>
                <a:cubicBezTo>
                  <a:pt x="2742" y="5376"/>
                  <a:pt x="1956" y="4662"/>
                  <a:pt x="1170" y="3995"/>
                </a:cubicBezTo>
                <a:cubicBezTo>
                  <a:pt x="1059" y="3904"/>
                  <a:pt x="937" y="3866"/>
                  <a:pt x="820" y="3866"/>
                </a:cubicBezTo>
                <a:cubicBezTo>
                  <a:pt x="382" y="3866"/>
                  <a:pt x="1" y="4396"/>
                  <a:pt x="432" y="4733"/>
                </a:cubicBezTo>
                <a:cubicBezTo>
                  <a:pt x="1456" y="5615"/>
                  <a:pt x="2433" y="6567"/>
                  <a:pt x="3361" y="7544"/>
                </a:cubicBezTo>
                <a:cubicBezTo>
                  <a:pt x="3464" y="7646"/>
                  <a:pt x="3611" y="7698"/>
                  <a:pt x="3756" y="7698"/>
                </a:cubicBezTo>
                <a:cubicBezTo>
                  <a:pt x="3980" y="7698"/>
                  <a:pt x="4199" y="7575"/>
                  <a:pt x="4242" y="7329"/>
                </a:cubicBezTo>
                <a:cubicBezTo>
                  <a:pt x="4623" y="4829"/>
                  <a:pt x="6481" y="2733"/>
                  <a:pt x="7910" y="756"/>
                </a:cubicBezTo>
                <a:cubicBezTo>
                  <a:pt x="8193" y="373"/>
                  <a:pt x="7834" y="1"/>
                  <a:pt x="7463" y="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1716;p109">
            <a:extLst>
              <a:ext uri="{FF2B5EF4-FFF2-40B4-BE49-F238E27FC236}">
                <a16:creationId xmlns:a16="http://schemas.microsoft.com/office/drawing/2014/main" id="{08CACBF8-2173-96A1-E842-3925E976E7A1}"/>
              </a:ext>
            </a:extLst>
          </p:cNvPr>
          <p:cNvSpPr/>
          <p:nvPr/>
        </p:nvSpPr>
        <p:spPr>
          <a:xfrm>
            <a:off x="4885901" y="3347154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8194" h="7698" extrusionOk="0">
                <a:moveTo>
                  <a:pt x="7463" y="1"/>
                </a:moveTo>
                <a:cubicBezTo>
                  <a:pt x="7304" y="1"/>
                  <a:pt x="7143" y="69"/>
                  <a:pt x="7029" y="233"/>
                </a:cubicBezTo>
                <a:cubicBezTo>
                  <a:pt x="5719" y="2042"/>
                  <a:pt x="4076" y="3948"/>
                  <a:pt x="3457" y="6139"/>
                </a:cubicBezTo>
                <a:cubicBezTo>
                  <a:pt x="2742" y="5376"/>
                  <a:pt x="1956" y="4662"/>
                  <a:pt x="1170" y="3995"/>
                </a:cubicBezTo>
                <a:cubicBezTo>
                  <a:pt x="1059" y="3904"/>
                  <a:pt x="937" y="3866"/>
                  <a:pt x="820" y="3866"/>
                </a:cubicBezTo>
                <a:cubicBezTo>
                  <a:pt x="382" y="3866"/>
                  <a:pt x="1" y="4396"/>
                  <a:pt x="432" y="4733"/>
                </a:cubicBezTo>
                <a:cubicBezTo>
                  <a:pt x="1456" y="5615"/>
                  <a:pt x="2433" y="6567"/>
                  <a:pt x="3361" y="7544"/>
                </a:cubicBezTo>
                <a:cubicBezTo>
                  <a:pt x="3464" y="7646"/>
                  <a:pt x="3611" y="7698"/>
                  <a:pt x="3756" y="7698"/>
                </a:cubicBezTo>
                <a:cubicBezTo>
                  <a:pt x="3980" y="7698"/>
                  <a:pt x="4199" y="7575"/>
                  <a:pt x="4242" y="7329"/>
                </a:cubicBezTo>
                <a:cubicBezTo>
                  <a:pt x="4623" y="4829"/>
                  <a:pt x="6481" y="2733"/>
                  <a:pt x="7910" y="756"/>
                </a:cubicBezTo>
                <a:cubicBezTo>
                  <a:pt x="8193" y="373"/>
                  <a:pt x="7834" y="1"/>
                  <a:pt x="7463" y="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1716;p109">
            <a:extLst>
              <a:ext uri="{FF2B5EF4-FFF2-40B4-BE49-F238E27FC236}">
                <a16:creationId xmlns:a16="http://schemas.microsoft.com/office/drawing/2014/main" id="{32E5F3E0-3568-29EF-18A2-4F163508BA5B}"/>
              </a:ext>
            </a:extLst>
          </p:cNvPr>
          <p:cNvSpPr/>
          <p:nvPr/>
        </p:nvSpPr>
        <p:spPr>
          <a:xfrm>
            <a:off x="4885901" y="3729374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8194" h="7698" extrusionOk="0">
                <a:moveTo>
                  <a:pt x="7463" y="1"/>
                </a:moveTo>
                <a:cubicBezTo>
                  <a:pt x="7304" y="1"/>
                  <a:pt x="7143" y="69"/>
                  <a:pt x="7029" y="233"/>
                </a:cubicBezTo>
                <a:cubicBezTo>
                  <a:pt x="5719" y="2042"/>
                  <a:pt x="4076" y="3948"/>
                  <a:pt x="3457" y="6139"/>
                </a:cubicBezTo>
                <a:cubicBezTo>
                  <a:pt x="2742" y="5376"/>
                  <a:pt x="1956" y="4662"/>
                  <a:pt x="1170" y="3995"/>
                </a:cubicBezTo>
                <a:cubicBezTo>
                  <a:pt x="1059" y="3904"/>
                  <a:pt x="937" y="3866"/>
                  <a:pt x="820" y="3866"/>
                </a:cubicBezTo>
                <a:cubicBezTo>
                  <a:pt x="382" y="3866"/>
                  <a:pt x="1" y="4396"/>
                  <a:pt x="432" y="4733"/>
                </a:cubicBezTo>
                <a:cubicBezTo>
                  <a:pt x="1456" y="5615"/>
                  <a:pt x="2433" y="6567"/>
                  <a:pt x="3361" y="7544"/>
                </a:cubicBezTo>
                <a:cubicBezTo>
                  <a:pt x="3464" y="7646"/>
                  <a:pt x="3611" y="7698"/>
                  <a:pt x="3756" y="7698"/>
                </a:cubicBezTo>
                <a:cubicBezTo>
                  <a:pt x="3980" y="7698"/>
                  <a:pt x="4199" y="7575"/>
                  <a:pt x="4242" y="7329"/>
                </a:cubicBezTo>
                <a:cubicBezTo>
                  <a:pt x="4623" y="4829"/>
                  <a:pt x="6481" y="2733"/>
                  <a:pt x="7910" y="756"/>
                </a:cubicBezTo>
                <a:cubicBezTo>
                  <a:pt x="8193" y="373"/>
                  <a:pt x="7834" y="1"/>
                  <a:pt x="7463" y="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1529</Words>
  <Application>Microsoft Office PowerPoint</Application>
  <PresentationFormat>On-screen Show (16:9)</PresentationFormat>
  <Paragraphs>315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Concert One</vt:lpstr>
      <vt:lpstr>Coming Soon</vt:lpstr>
      <vt:lpstr>Roboto Mono Medium</vt:lpstr>
      <vt:lpstr>Calibri</vt:lpstr>
      <vt:lpstr>Wingdings</vt:lpstr>
      <vt:lpstr>Anonymous Pro</vt:lpstr>
      <vt:lpstr>Notebook Lesson by Slidesgo</vt:lpstr>
      <vt:lpstr>Bantuan Sosial  Biaya Pendidikan Bagi Peserta Didik dari Keluarga tidak Mampu Melalui  KJP Plus </vt:lpstr>
      <vt:lpstr>Dasar Hukum</vt:lpstr>
      <vt:lpstr>Tujuan</vt:lpstr>
      <vt:lpstr>Ruang Lingkup Bansos Biaya Pendidikan</vt:lpstr>
      <vt:lpstr>Persyaratan Penerima</vt:lpstr>
      <vt:lpstr>Persyaratan Penerima</vt:lpstr>
      <vt:lpstr>Besaran Bantuan</vt:lpstr>
      <vt:lpstr>Penggunaan Dana Selama Kondisi Normal</vt:lpstr>
      <vt:lpstr>PowerPoint Presentation</vt:lpstr>
      <vt:lpstr>Penggunaan Biaya Personal Selama Status Keadaan Darurat Bencana</vt:lpstr>
      <vt:lpstr>Larangan Penerima</vt:lpstr>
      <vt:lpstr>Keunggulan KJP Plus</vt:lpstr>
      <vt:lpstr>PowerPoint Presentation</vt:lpstr>
      <vt:lpstr>Mekanisme dan Timeline Pendataan KJP Plus</vt:lpstr>
      <vt:lpstr>Kartu Jakarta Mahasiswa Unggul (KJMU)</vt:lpstr>
      <vt:lpstr>Dasar Hukum</vt:lpstr>
      <vt:lpstr>Tujuan</vt:lpstr>
      <vt:lpstr>Persyaratan Penerima</vt:lpstr>
      <vt:lpstr>Persyaratan Penerima</vt:lpstr>
      <vt:lpstr>PTS di DKI Jakarta yang memenuhi persyaratan KJMU</vt:lpstr>
      <vt:lpstr>Rp 9.000.000 per semester</vt:lpstr>
      <vt:lpstr>Kewajiban Penerima</vt:lpstr>
      <vt:lpstr>Larangan Penerima</vt:lpstr>
      <vt:lpstr>PowerPoint Presentation</vt:lpstr>
      <vt:lpstr>Mekanisme dan Timeline Pendataan KJMU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LESSON</dc:title>
  <dc:creator>Dian Kurniasari Citra Dewi</dc:creator>
  <cp:lastModifiedBy>Dian</cp:lastModifiedBy>
  <cp:revision>34</cp:revision>
  <dcterms:modified xsi:type="dcterms:W3CDTF">2023-01-20T09:23:55Z</dcterms:modified>
</cp:coreProperties>
</file>